
<file path=[Content_Types].xml><?xml version="1.0" encoding="utf-8"?>
<Types xmlns="http://schemas.openxmlformats.org/package/2006/content-types">
  <Default Extension="bmp" ContentType="image/bmp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58" r:id="rId5"/>
    <p:sldId id="263" r:id="rId6"/>
    <p:sldId id="27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57" r:id="rId16"/>
    <p:sldId id="264" r:id="rId17"/>
    <p:sldId id="261" r:id="rId18"/>
    <p:sldId id="259" r:id="rId19"/>
  </p:sldIdLst>
  <p:sldSz cx="9144000" cy="6858000" type="screen4x3"/>
  <p:notesSz cx="6807200" cy="9939338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38374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62038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84655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992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9662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6086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4979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8125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74745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7009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76209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94B40-2396-4A70-BFB5-AA51633C80EC}" type="datetimeFigureOut">
              <a:rPr lang="zh-HK" altLang="en-US" smtClean="0"/>
              <a:t>5/11/2015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0EAA9-745A-449A-8E5F-D804BA39AA3B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0676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b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bmp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-27384"/>
            <a:ext cx="9144000" cy="233169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zh-TW" altLang="zh-HK" dirty="0"/>
              <a:t/>
            </a:r>
            <a:br>
              <a:rPr lang="zh-TW" altLang="zh-HK" dirty="0"/>
            </a:br>
            <a:r>
              <a:rPr lang="en-US" altLang="zh-HK" b="1" dirty="0"/>
              <a:t>Geography </a:t>
            </a:r>
            <a:r>
              <a:rPr lang="en-US" altLang="zh-HK" b="1" dirty="0" smtClean="0"/>
              <a:t/>
            </a:r>
            <a:br>
              <a:rPr lang="en-US" altLang="zh-HK" b="1" dirty="0" smtClean="0"/>
            </a:br>
            <a:r>
              <a:rPr lang="en-US" altLang="zh-HK" b="1" dirty="0" smtClean="0"/>
              <a:t>Global </a:t>
            </a:r>
            <a:r>
              <a:rPr lang="en-US" altLang="zh-HK" b="1" dirty="0"/>
              <a:t>Shift of Manufacturing Industries  </a:t>
            </a:r>
            <a:r>
              <a:rPr lang="zh-TW" altLang="zh-HK" dirty="0"/>
              <a:t/>
            </a:r>
            <a:br>
              <a:rPr lang="zh-TW" altLang="zh-HK" dirty="0"/>
            </a:br>
            <a:endParaRPr lang="zh-HK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HK" dirty="0" smtClean="0"/>
          </a:p>
          <a:p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35" t="40000" b="25967"/>
          <a:stretch/>
        </p:blipFill>
        <p:spPr>
          <a:xfrm>
            <a:off x="755576" y="2338643"/>
            <a:ext cx="2376264" cy="3106581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1138308" y="3675909"/>
            <a:ext cx="756084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6" b="12201"/>
          <a:stretch/>
        </p:blipFill>
        <p:spPr>
          <a:xfrm>
            <a:off x="4139952" y="3212976"/>
            <a:ext cx="5726806" cy="3512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2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圖片 1" descr="DSC_245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975" y="1281113"/>
            <a:ext cx="6421438" cy="416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圖片 2" descr="DSC_245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088" y="1125538"/>
            <a:ext cx="6511926" cy="430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0219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圖片 1" descr="DSC_244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文字方塊 2"/>
          <p:cNvSpPr txBox="1">
            <a:spLocks noChangeArrowheads="1"/>
          </p:cNvSpPr>
          <p:nvPr/>
        </p:nvSpPr>
        <p:spPr bwMode="auto">
          <a:xfrm>
            <a:off x="3059113" y="6453188"/>
            <a:ext cx="2481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r>
              <a:rPr kumimoji="0" lang="zh-TW" altLang="en-US" b="1"/>
              <a:t>留意快門速度，</a:t>
            </a:r>
            <a:r>
              <a:rPr kumimoji="0" lang="en-US" altLang="zh-TW" b="1"/>
              <a:t>1/6 sec</a:t>
            </a:r>
            <a:endParaRPr kumimoji="0" lang="zh-TW" altLang="en-US" b="1"/>
          </a:p>
        </p:txBody>
      </p:sp>
    </p:spTree>
    <p:extLst>
      <p:ext uri="{BB962C8B-B14F-4D97-AF65-F5344CB8AC3E}">
        <p14:creationId xmlns:p14="http://schemas.microsoft.com/office/powerpoint/2010/main" val="3386017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圖片 1" descr="DSC_243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051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圖片 1" descr="DSC_24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172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圖片 2" descr="DSC_246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653415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圖片 1" descr="DSC_24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"/>
          <a:stretch>
            <a:fillRect/>
          </a:stretch>
        </p:blipFill>
        <p:spPr bwMode="auto">
          <a:xfrm>
            <a:off x="2700338" y="1125538"/>
            <a:ext cx="62992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130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5 Senses </a:t>
            </a:r>
            <a:r>
              <a:rPr lang="en-US" altLang="zh-HK" dirty="0"/>
              <a:t>W</a:t>
            </a:r>
            <a:r>
              <a:rPr lang="en-US" altLang="zh-HK" dirty="0" smtClean="0"/>
              <a:t>riting (</a:t>
            </a:r>
            <a:r>
              <a:rPr lang="zh-TW" altLang="en-US" dirty="0" smtClean="0"/>
              <a:t>五感法</a:t>
            </a:r>
            <a:r>
              <a:rPr lang="en-US" altLang="zh-HK" dirty="0" smtClean="0"/>
              <a:t>) </a:t>
            </a:r>
            <a:endParaRPr lang="zh-HK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22" y="1600200"/>
            <a:ext cx="6335556" cy="4525963"/>
          </a:xfrm>
        </p:spPr>
      </p:pic>
    </p:spTree>
    <p:extLst>
      <p:ext uri="{BB962C8B-B14F-4D97-AF65-F5344CB8AC3E}">
        <p14:creationId xmlns:p14="http://schemas.microsoft.com/office/powerpoint/2010/main" val="195803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Worksheet </a:t>
            </a:r>
            <a:endParaRPr lang="zh-HK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7372350" cy="4810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827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altLang="zh-HK" dirty="0" smtClean="0"/>
              <a:t>Stage 3 – Presentation through </a:t>
            </a:r>
            <a:r>
              <a:rPr lang="en-US" altLang="zh-HK" dirty="0" err="1" smtClean="0"/>
              <a:t>Fotomo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 smtClean="0"/>
              <a:t>Each group have 5 minutes to present what you have observed through the site visit.</a:t>
            </a:r>
          </a:p>
          <a:p>
            <a:r>
              <a:rPr lang="en-US" altLang="zh-HK" dirty="0" smtClean="0"/>
              <a:t>You can use your own knowledge and what you have learnt in Unit 1 to deliver your presentation</a:t>
            </a:r>
          </a:p>
          <a:p>
            <a:r>
              <a:rPr lang="en-US" altLang="zh-HK" dirty="0" smtClean="0"/>
              <a:t>Peer marking 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0042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Preparation for site visit</a:t>
            </a:r>
            <a:endParaRPr lang="zh-HK" altLang="en-US" dirty="0"/>
          </a:p>
        </p:txBody>
      </p:sp>
      <p:pic>
        <p:nvPicPr>
          <p:cNvPr id="2050" name="Picture 2" descr="C:\Documents and Settings\ywyeung\Local Settings\Temporary Internet Files\Content.IE5\J2M4THOC\icone-camera[1]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21088"/>
            <a:ext cx="259228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11560" y="1628800"/>
            <a:ext cx="66247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HK" sz="3000" dirty="0" smtClean="0"/>
              <a:t>Camera</a:t>
            </a:r>
          </a:p>
          <a:p>
            <a:r>
              <a:rPr lang="en-US" altLang="zh-HK" sz="3000" dirty="0" smtClean="0"/>
              <a:t>    (provided by school )            </a:t>
            </a:r>
            <a:r>
              <a:rPr lang="en-US" altLang="zh-HK" sz="3000" dirty="0" smtClean="0">
                <a:sym typeface="Wingdings"/>
              </a:rPr>
              <a:t></a:t>
            </a:r>
          </a:p>
          <a:p>
            <a:endParaRPr lang="en-US" altLang="zh-HK" sz="3000" dirty="0" smtClean="0">
              <a:sym typeface="Wingdings"/>
            </a:endParaRPr>
          </a:p>
          <a:p>
            <a:r>
              <a:rPr lang="en-US" altLang="zh-HK" sz="3000" dirty="0" smtClean="0">
                <a:sym typeface="Wingdings"/>
              </a:rPr>
              <a:t>2. Worksheet  </a:t>
            </a:r>
          </a:p>
          <a:p>
            <a:r>
              <a:rPr lang="en-US" altLang="zh-HK" sz="3000" dirty="0">
                <a:sym typeface="Wingdings"/>
              </a:rPr>
              <a:t> </a:t>
            </a:r>
            <a:r>
              <a:rPr lang="en-US" altLang="zh-HK" sz="3000" dirty="0" smtClean="0">
                <a:sym typeface="Wingdings"/>
              </a:rPr>
              <a:t>   (will be given on the day of visit)    </a:t>
            </a:r>
          </a:p>
          <a:p>
            <a:endParaRPr lang="en-US" altLang="zh-HK" sz="3000" dirty="0">
              <a:sym typeface="Wingdings"/>
            </a:endParaRPr>
          </a:p>
          <a:p>
            <a:r>
              <a:rPr lang="en-US" altLang="zh-HK" sz="3000" dirty="0" smtClean="0">
                <a:sym typeface="Wingdings"/>
              </a:rPr>
              <a:t>3. Stationery       </a:t>
            </a:r>
          </a:p>
          <a:p>
            <a:endParaRPr lang="en-US" altLang="zh-HK" sz="3000" dirty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62881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en-US" altLang="zh-HK" dirty="0" smtClean="0"/>
              <a:t>Stage 1 - </a:t>
            </a:r>
            <a:r>
              <a:rPr lang="en-US" altLang="zh-HK" dirty="0" err="1" smtClean="0"/>
              <a:t>Fotomo</a:t>
            </a:r>
            <a:r>
              <a:rPr lang="en-US" altLang="zh-HK" dirty="0" smtClean="0"/>
              <a:t> making </a:t>
            </a:r>
            <a:br>
              <a:rPr lang="en-US" altLang="zh-HK" dirty="0" smtClean="0"/>
            </a:br>
            <a:r>
              <a:rPr lang="en-US" altLang="zh-HK" dirty="0" smtClean="0"/>
              <a:t>                       </a:t>
            </a:r>
            <a:r>
              <a:rPr lang="en-US" altLang="zh-HK" sz="3900" dirty="0" smtClean="0"/>
              <a:t>(</a:t>
            </a:r>
            <a:r>
              <a:rPr lang="zh-TW" altLang="en-US" sz="3900" dirty="0" smtClean="0"/>
              <a:t>製造立體相片模型</a:t>
            </a:r>
            <a:r>
              <a:rPr lang="en-US" altLang="zh-HK" sz="3900" dirty="0" smtClean="0"/>
              <a:t>)</a:t>
            </a:r>
            <a:br>
              <a:rPr lang="en-US" altLang="zh-HK" sz="3900" dirty="0" smtClean="0"/>
            </a:br>
            <a:endParaRPr lang="zh-HK" altLang="en-US" sz="39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HK" dirty="0" smtClean="0"/>
              <a:t>You will finish the </a:t>
            </a:r>
            <a:r>
              <a:rPr lang="en-US" altLang="zh-HK" dirty="0" err="1" smtClean="0"/>
              <a:t>fotomo</a:t>
            </a:r>
            <a:r>
              <a:rPr lang="en-US" altLang="zh-HK" dirty="0" smtClean="0"/>
              <a:t> during VA lessons in 4 lessons (2 cycles). </a:t>
            </a:r>
            <a:endParaRPr lang="zh-HK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3" y="2852936"/>
            <a:ext cx="4259713" cy="321182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47" y="3140968"/>
            <a:ext cx="5052053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3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HK" dirty="0" smtClean="0"/>
              <a:t>Stage 2 – Site visit and record</a:t>
            </a:r>
            <a:endParaRPr lang="zh-HK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HK" dirty="0" smtClean="0"/>
              <a:t>Purpose</a:t>
            </a:r>
          </a:p>
          <a:p>
            <a:pPr>
              <a:buFont typeface="Wingdings" pitchFamily="2" charset="2"/>
              <a:buChar char="Ø"/>
            </a:pPr>
            <a:r>
              <a:rPr lang="en-US" altLang="zh-HK" dirty="0" smtClean="0"/>
              <a:t>to understand the changes of manufacturing industries in Hong Kong (Economic Restructuring)</a:t>
            </a:r>
          </a:p>
          <a:p>
            <a:pPr>
              <a:buFont typeface="Wingdings" pitchFamily="2" charset="2"/>
              <a:buChar char="Ø"/>
            </a:pPr>
            <a:r>
              <a:rPr lang="en-US" altLang="zh-HK" dirty="0" smtClean="0"/>
              <a:t>To understand the change and development of </a:t>
            </a:r>
            <a:r>
              <a:rPr lang="en-US" altLang="zh-HK" dirty="0" err="1" smtClean="0"/>
              <a:t>Kwun</a:t>
            </a:r>
            <a:r>
              <a:rPr lang="en-US" altLang="zh-HK" dirty="0" smtClean="0"/>
              <a:t> Tong (Kowloon East)</a:t>
            </a:r>
          </a:p>
          <a:p>
            <a:pPr>
              <a:buFont typeface="Wingdings" pitchFamily="2" charset="2"/>
              <a:buChar char="Ø"/>
            </a:pPr>
            <a:r>
              <a:rPr lang="en-US" altLang="zh-HK" dirty="0" smtClean="0"/>
              <a:t>Present your work /observation use model building </a:t>
            </a:r>
          </a:p>
          <a:p>
            <a:pPr marL="0" indent="0">
              <a:buNone/>
            </a:pPr>
            <a:endParaRPr lang="en-US" altLang="zh-HK" dirty="0"/>
          </a:p>
          <a:p>
            <a:pPr marL="0" indent="0">
              <a:buNone/>
            </a:pPr>
            <a:endParaRPr lang="en-US" altLang="zh-HK" dirty="0" smtClean="0"/>
          </a:p>
          <a:p>
            <a:pPr marL="0" indent="0">
              <a:buNone/>
            </a:pP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2462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0852" y="154"/>
            <a:ext cx="9154852" cy="1340614"/>
          </a:xfrm>
          <a:noFill/>
        </p:spPr>
        <p:txBody>
          <a:bodyPr/>
          <a:lstStyle/>
          <a:p>
            <a:r>
              <a:rPr lang="en-US" altLang="zh-HK" dirty="0" smtClean="0"/>
              <a:t>Our route</a:t>
            </a:r>
            <a:endParaRPr lang="zh-HK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523" b="61087"/>
          <a:stretch/>
        </p:blipFill>
        <p:spPr>
          <a:xfrm>
            <a:off x="2051720" y="1865049"/>
            <a:ext cx="4628882" cy="49845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Documents and Settings\ywyeung\Local Settings\Temporary Internet Files\Content.IE5\IZU7V7R2\footprints-silhouette-clipart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3" t="6760" r="10449" b="12676"/>
          <a:stretch/>
        </p:blipFill>
        <p:spPr bwMode="auto">
          <a:xfrm flipH="1">
            <a:off x="6732240" y="5301208"/>
            <a:ext cx="1296144" cy="122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單箭頭接點 9"/>
          <p:cNvCxnSpPr/>
          <p:nvPr/>
        </p:nvCxnSpPr>
        <p:spPr>
          <a:xfrm flipH="1">
            <a:off x="3059832" y="3861048"/>
            <a:ext cx="2088232" cy="16561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Documents and Settings\ywyeung\Local Settings\Temporary Internet Files\Content.IE5\1TSKLXQS\footprint[1]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5" y="23069"/>
            <a:ext cx="2139696" cy="156819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文字方塊 10"/>
          <p:cNvSpPr txBox="1"/>
          <p:nvPr/>
        </p:nvSpPr>
        <p:spPr>
          <a:xfrm>
            <a:off x="5580112" y="3524433"/>
            <a:ext cx="864096" cy="40862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HK" dirty="0" smtClean="0"/>
              <a:t>Exit B2</a:t>
            </a:r>
            <a:endParaRPr lang="zh-HK" altLang="en-US" dirty="0"/>
          </a:p>
        </p:txBody>
      </p:sp>
      <p:cxnSp>
        <p:nvCxnSpPr>
          <p:cNvPr id="13" name="直線單箭頭接點 12"/>
          <p:cNvCxnSpPr/>
          <p:nvPr/>
        </p:nvCxnSpPr>
        <p:spPr>
          <a:xfrm>
            <a:off x="2843808" y="5661248"/>
            <a:ext cx="432048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96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altLang="zh-HK" dirty="0" smtClean="0"/>
              <a:t>Shops that your group needs to take photo</a:t>
            </a:r>
            <a:endParaRPr lang="zh-HK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256680"/>
              </p:ext>
            </p:extLst>
          </p:nvPr>
        </p:nvGraphicFramePr>
        <p:xfrm>
          <a:off x="457200" y="1600200"/>
          <a:ext cx="8229600" cy="4565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6528"/>
                <a:gridCol w="6563072"/>
              </a:tblGrid>
              <a:tr h="456510"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Group 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K" dirty="0" smtClean="0"/>
                        <a:t>Section</a:t>
                      </a:r>
                      <a:endParaRPr lang="zh-HK" altLang="en-US" dirty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毒男廢青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爭鮮</a:t>
                      </a:r>
                      <a:r>
                        <a:rPr lang="zh-TW" altLang="en-US" baseline="0" dirty="0" smtClean="0"/>
                        <a:t> 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+ 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觀塘廣場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 + 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投注站</a:t>
                      </a:r>
                      <a:endParaRPr lang="zh-HK" altLang="en-US" dirty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自由騎士組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恒生銀行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        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源成中心</a:t>
                      </a:r>
                      <a:endParaRPr lang="zh-HK" altLang="en-US" dirty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斯文敗類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駱駝漆大廈 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        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蛋撻王</a:t>
                      </a:r>
                      <a:endParaRPr lang="zh-HK" altLang="en-US" dirty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MINION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莎莎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+ 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巷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 + 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百</a:t>
                      </a:r>
                      <a:r>
                        <a:rPr lang="zh-TW" altLang="en-US" dirty="0" smtClean="0"/>
                        <a:t>樂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軒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小食店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 + </a:t>
                      </a:r>
                      <a:r>
                        <a:rPr lang="zh-TW" altLang="en-US" baseline="0" dirty="0" smtClean="0">
                          <a:sym typeface="Wingdings" pitchFamily="2" charset="2"/>
                        </a:rPr>
                        <a:t>銀行</a:t>
                      </a:r>
                      <a:r>
                        <a:rPr lang="en-US" altLang="zh-TW" baseline="0" dirty="0" smtClean="0">
                          <a:sym typeface="Wingdings" pitchFamily="2" charset="2"/>
                        </a:rPr>
                        <a:t> </a:t>
                      </a:r>
                      <a:endParaRPr lang="zh-HK" altLang="en-US" dirty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貢橙檔貢和割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銀行</a:t>
                      </a:r>
                      <a:r>
                        <a:rPr lang="zh-TW" altLang="en-US" baseline="0" dirty="0" smtClean="0"/>
                        <a:t>之後的地區</a:t>
                      </a:r>
                      <a:endParaRPr lang="zh-HK" altLang="en-US" dirty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我不知</a:t>
                      </a:r>
                      <a:endParaRPr lang="zh-HK" alt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/>
                        <a:t>上落貨區</a:t>
                      </a:r>
                      <a:endParaRPr lang="zh-HK" altLang="en-US" dirty="0" smtClean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肥騰騰麥兜團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dirty="0" smtClean="0"/>
                        <a:t>V</a:t>
                      </a:r>
                      <a:r>
                        <a:rPr lang="en-US" altLang="zh-HK" baseline="0" dirty="0" smtClean="0"/>
                        <a:t> Puma + Outlets (</a:t>
                      </a:r>
                      <a:r>
                        <a:rPr lang="zh-TW" altLang="en-US" baseline="0" dirty="0" smtClean="0"/>
                        <a:t>二至三間</a:t>
                      </a:r>
                      <a:r>
                        <a:rPr lang="en-US" altLang="zh-HK" baseline="0" dirty="0" smtClean="0"/>
                        <a:t>)</a:t>
                      </a:r>
                      <a:endParaRPr lang="zh-HK" altLang="en-US" dirty="0" smtClean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BLACK</a:t>
                      </a:r>
                      <a:r>
                        <a:rPr lang="zh-TW" altLang="en-US" dirty="0" smtClean="0"/>
                        <a:t> </a:t>
                      </a:r>
                      <a:r>
                        <a:rPr lang="en-US" altLang="zh-TW" dirty="0" smtClean="0"/>
                        <a:t>CAT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dirty="0" smtClean="0"/>
                        <a:t>Sketchers</a:t>
                      </a:r>
                      <a:r>
                        <a:rPr lang="en-US" altLang="zh-HK" baseline="0" dirty="0" smtClean="0"/>
                        <a:t> + </a:t>
                      </a:r>
                      <a:r>
                        <a:rPr lang="zh-TW" altLang="en-US" baseline="0" dirty="0" smtClean="0"/>
                        <a:t>駱駝漆大廈第三座</a:t>
                      </a:r>
                      <a:endParaRPr lang="zh-HK" altLang="en-US" dirty="0" smtClean="0"/>
                    </a:p>
                  </a:txBody>
                  <a:tcPr/>
                </a:tc>
              </a:tr>
              <a:tr h="45651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第七組</a:t>
                      </a:r>
                      <a:endParaRPr lang="zh-HK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百樂軒</a:t>
                      </a:r>
                      <a:r>
                        <a:rPr lang="zh-TW" altLang="en-US" dirty="0" smtClean="0"/>
                        <a:t>小食店</a:t>
                      </a:r>
                      <a:endParaRPr lang="zh-HK" alt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直線單箭頭接點 4"/>
          <p:cNvCxnSpPr/>
          <p:nvPr/>
        </p:nvCxnSpPr>
        <p:spPr>
          <a:xfrm>
            <a:off x="3131840" y="2708920"/>
            <a:ext cx="432048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>
            <a:off x="3438840" y="3140968"/>
            <a:ext cx="432048" cy="0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52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圖片 2" descr="DSC_25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308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圖片 1" descr="DSC_25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378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圖片 1" descr="DSC_249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984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圖片 1" descr="DSC_245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39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258</Words>
  <Application>Microsoft Office PowerPoint</Application>
  <PresentationFormat>如螢幕大小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 Geography  Global Shift of Manufacturing Industries   </vt:lpstr>
      <vt:lpstr>Stage 1 - Fotomo making                         (製造立體相片模型) </vt:lpstr>
      <vt:lpstr>Stage 2 – Site visit and record</vt:lpstr>
      <vt:lpstr>Our route</vt:lpstr>
      <vt:lpstr>Shops that your group needs to take photo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5 Senses Writing (五感法) </vt:lpstr>
      <vt:lpstr>Worksheet </vt:lpstr>
      <vt:lpstr>Stage 3 – Presentation through Fotomo</vt:lpstr>
      <vt:lpstr>Preparation for site visit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Geography  Global Shift of Manufacturing Industries</dc:title>
  <dc:creator>楊一穎老師</dc:creator>
  <cp:lastModifiedBy>袁慧真老師</cp:lastModifiedBy>
  <cp:revision>32</cp:revision>
  <cp:lastPrinted>2015-11-05T03:00:00Z</cp:lastPrinted>
  <dcterms:created xsi:type="dcterms:W3CDTF">2015-11-03T03:55:01Z</dcterms:created>
  <dcterms:modified xsi:type="dcterms:W3CDTF">2015-11-05T07:22:17Z</dcterms:modified>
</cp:coreProperties>
</file>