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9A7361-DD41-4265-9DAF-6861ABFD5EC0}" type="datetimeFigureOut">
              <a:rPr lang="zh-HK" altLang="en-US" smtClean="0"/>
              <a:t>29/4/2016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A6DC20-D184-4C01-A976-E16255E16EC0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17581" y="3132291"/>
            <a:ext cx="7642851" cy="1520846"/>
          </a:xfrm>
        </p:spPr>
        <p:txBody>
          <a:bodyPr/>
          <a:lstStyle/>
          <a:p>
            <a:r>
              <a:rPr lang="en-HK" altLang="zh-HK" sz="4000" dirty="0">
                <a:effectLst/>
              </a:rPr>
              <a:t>Guidelines for presentation on </a:t>
            </a:r>
            <a:r>
              <a:rPr lang="en-HK" altLang="zh-HK" sz="4000" dirty="0" err="1">
                <a:effectLst/>
              </a:rPr>
              <a:t>Kwun</a:t>
            </a:r>
            <a:r>
              <a:rPr lang="en-HK" altLang="zh-HK" sz="4000" dirty="0">
                <a:effectLst/>
              </a:rPr>
              <a:t> Tong Visit</a:t>
            </a:r>
            <a:endParaRPr lang="zh-HK" altLang="en-US" sz="4000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908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HK" dirty="0" smtClean="0"/>
              <a:t>Purposes </a:t>
            </a:r>
            <a:r>
              <a:rPr lang="zh-TW" altLang="zh-HK" dirty="0"/>
              <a:t/>
            </a:r>
            <a:br>
              <a:rPr lang="zh-TW" altLang="zh-HK" dirty="0"/>
            </a:b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3474720"/>
          </a:xfrm>
        </p:spPr>
        <p:txBody>
          <a:bodyPr/>
          <a:lstStyle/>
          <a:p>
            <a:pPr marL="45720" indent="0">
              <a:buNone/>
            </a:pPr>
            <a:r>
              <a:rPr lang="en-HK" altLang="zh-HK" dirty="0" smtClean="0"/>
              <a:t> - Summarize </a:t>
            </a:r>
            <a:r>
              <a:rPr lang="en-HK" altLang="zh-HK" dirty="0"/>
              <a:t>what you have learnt in the visit </a:t>
            </a:r>
            <a:endParaRPr lang="zh-TW" altLang="zh-HK" dirty="0"/>
          </a:p>
          <a:p>
            <a:pPr marL="45720" lvl="0" indent="0">
              <a:buNone/>
            </a:pPr>
            <a:r>
              <a:rPr lang="en-HK" altLang="zh-HK" dirty="0" smtClean="0"/>
              <a:t> - Link </a:t>
            </a:r>
            <a:r>
              <a:rPr lang="en-HK" altLang="zh-HK" dirty="0"/>
              <a:t>with what you have learnt in lessons and the visit </a:t>
            </a:r>
            <a:endParaRPr lang="zh-TW" altLang="zh-HK" dirty="0"/>
          </a:p>
          <a:p>
            <a:pPr marL="45720" lvl="0" indent="0">
              <a:buNone/>
            </a:pPr>
            <a:r>
              <a:rPr lang="en-HK" altLang="zh-HK" dirty="0" smtClean="0"/>
              <a:t> - Share </a:t>
            </a:r>
            <a:r>
              <a:rPr lang="en-HK" altLang="zh-HK" dirty="0"/>
              <a:t>what you have learnt with your classmates </a:t>
            </a:r>
            <a:endParaRPr lang="zh-TW" altLang="zh-HK" dirty="0"/>
          </a:p>
          <a:p>
            <a:pPr marL="45720" indent="0">
              <a:buNone/>
            </a:pPr>
            <a:r>
              <a:rPr lang="en-HK" altLang="zh-HK" dirty="0" smtClean="0"/>
              <a:t> - Work </a:t>
            </a:r>
            <a:r>
              <a:rPr lang="en-HK" altLang="zh-HK" dirty="0"/>
              <a:t>together with </a:t>
            </a:r>
            <a:r>
              <a:rPr lang="en-HK" altLang="zh-HK" dirty="0" err="1"/>
              <a:t>groupmates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2376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HK" dirty="0" smtClean="0">
                <a:effectLst/>
              </a:rPr>
              <a:t>Method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HK" altLang="zh-HK" sz="3200" dirty="0"/>
              <a:t>Poster </a:t>
            </a:r>
            <a:endParaRPr lang="zh-TW" altLang="zh-HK" sz="3200" dirty="0"/>
          </a:p>
          <a:p>
            <a:pPr lvl="0"/>
            <a:r>
              <a:rPr lang="en-HK" altLang="zh-HK" sz="3200" dirty="0"/>
              <a:t>PowerPoint </a:t>
            </a:r>
            <a:endParaRPr lang="zh-TW" altLang="zh-HK" sz="3200" dirty="0"/>
          </a:p>
          <a:p>
            <a:r>
              <a:rPr lang="en-HK" altLang="zh-HK" sz="3200" dirty="0" err="1"/>
              <a:t>Prezi</a:t>
            </a:r>
            <a:endParaRPr lang="zh-HK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4072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Presentation time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HK" altLang="zh-HK" dirty="0"/>
              <a:t>- 8 minutes (each member must present)</a:t>
            </a:r>
            <a:endParaRPr lang="zh-TW" altLang="zh-HK" dirty="0"/>
          </a:p>
          <a:p>
            <a:r>
              <a:rPr lang="en-HK" altLang="zh-HK" dirty="0"/>
              <a:t>- 2 minutes for Q&amp;A session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581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721128"/>
          </a:xfrm>
        </p:spPr>
        <p:txBody>
          <a:bodyPr/>
          <a:lstStyle/>
          <a:p>
            <a:r>
              <a:rPr lang="en-HK" altLang="zh-HK" sz="3200" dirty="0">
                <a:effectLst/>
              </a:rPr>
              <a:t>In the presentation, you need to cover the following areas/questions</a:t>
            </a:r>
            <a:r>
              <a:rPr lang="zh-TW" altLang="zh-HK" dirty="0">
                <a:effectLst/>
              </a:rPr>
              <a:t/>
            </a:r>
            <a:br>
              <a:rPr lang="zh-TW" altLang="zh-HK" dirty="0">
                <a:effectLst/>
              </a:rPr>
            </a:b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lvl="0" indent="0">
              <a:buNone/>
            </a:pPr>
            <a:r>
              <a:rPr lang="en-HK" altLang="zh-HK" b="1" dirty="0" smtClean="0"/>
              <a:t>1. Introduce </a:t>
            </a:r>
            <a:r>
              <a:rPr lang="en-HK" altLang="zh-HK" b="1" dirty="0"/>
              <a:t>the area that your group responsible for. </a:t>
            </a:r>
            <a:endParaRPr lang="zh-TW" altLang="zh-HK" dirty="0"/>
          </a:p>
          <a:p>
            <a:r>
              <a:rPr lang="en-US" altLang="zh-HK" dirty="0"/>
              <a:t>- What did you do in the visit? (Take photos for </a:t>
            </a:r>
            <a:r>
              <a:rPr lang="en-US" altLang="zh-HK" dirty="0" err="1"/>
              <a:t>fotomo</a:t>
            </a:r>
            <a:r>
              <a:rPr lang="en-US" altLang="zh-HK" dirty="0"/>
              <a:t>?)</a:t>
            </a:r>
            <a:endParaRPr lang="zh-TW" altLang="zh-HK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6591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Hand in your WS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lvl="0" indent="0">
              <a:buNone/>
            </a:pPr>
            <a:r>
              <a:rPr lang="en-HK" altLang="zh-HK" b="1" dirty="0" smtClean="0"/>
              <a:t>2. Summarize </a:t>
            </a:r>
            <a:r>
              <a:rPr lang="en-HK" altLang="zh-HK" b="1" dirty="0"/>
              <a:t>what you observed in the visit. </a:t>
            </a:r>
            <a:endParaRPr lang="zh-TW" altLang="zh-HK" dirty="0"/>
          </a:p>
          <a:p>
            <a:r>
              <a:rPr lang="en-US" altLang="zh-HK" dirty="0"/>
              <a:t>- What did you see? (What types of shop are there? What did people do there? )</a:t>
            </a:r>
            <a:endParaRPr lang="zh-TW" altLang="zh-HK" dirty="0"/>
          </a:p>
          <a:p>
            <a:r>
              <a:rPr lang="en-US" altLang="zh-HK" dirty="0"/>
              <a:t>- What did you hear? </a:t>
            </a:r>
            <a:endParaRPr lang="zh-TW" altLang="zh-HK" dirty="0"/>
          </a:p>
          <a:p>
            <a:r>
              <a:rPr lang="en-US" altLang="zh-HK" dirty="0"/>
              <a:t>- What did you feel? (Noisy?  Busy?)</a:t>
            </a:r>
            <a:endParaRPr lang="zh-TW" altLang="zh-HK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756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lvl="0" indent="0">
              <a:buNone/>
            </a:pPr>
            <a:r>
              <a:rPr lang="en-HK" altLang="zh-HK" b="1" dirty="0" smtClean="0"/>
              <a:t>4. What </a:t>
            </a:r>
            <a:r>
              <a:rPr lang="en-HK" altLang="zh-HK" b="1" dirty="0"/>
              <a:t>have learnt during and after the visit? </a:t>
            </a:r>
            <a:endParaRPr lang="zh-TW" altLang="zh-HK" dirty="0"/>
          </a:p>
          <a:p>
            <a:r>
              <a:rPr lang="en-HK" altLang="zh-HK" dirty="0"/>
              <a:t>- How did economic structure in HK change the use of factory buildings in </a:t>
            </a:r>
            <a:r>
              <a:rPr lang="en-HK" altLang="zh-HK" dirty="0" err="1"/>
              <a:t>Kwun</a:t>
            </a:r>
            <a:r>
              <a:rPr lang="en-HK" altLang="zh-HK" dirty="0"/>
              <a:t> Tong? </a:t>
            </a:r>
            <a:endParaRPr lang="zh-TW" altLang="zh-HK" dirty="0"/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2591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785024"/>
          </a:xfrm>
        </p:spPr>
        <p:txBody>
          <a:bodyPr/>
          <a:lstStyle/>
          <a:p>
            <a:r>
              <a:rPr lang="en-US" altLang="zh-HK" sz="3200" dirty="0" smtClean="0"/>
              <a:t>The most important part</a:t>
            </a:r>
            <a:endParaRPr lang="zh-HK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n-HK" altLang="zh-HK" b="1" dirty="0" smtClean="0"/>
              <a:t>5. Reflection</a:t>
            </a:r>
          </a:p>
          <a:p>
            <a:r>
              <a:rPr lang="en-HK" altLang="zh-HK" dirty="0" smtClean="0"/>
              <a:t>- </a:t>
            </a:r>
            <a:r>
              <a:rPr lang="en-HK" altLang="zh-HK" dirty="0"/>
              <a:t>Do you think the change in </a:t>
            </a:r>
            <a:r>
              <a:rPr lang="en-HK" altLang="zh-HK" dirty="0" err="1"/>
              <a:t>Kwun</a:t>
            </a:r>
            <a:r>
              <a:rPr lang="en-HK" altLang="zh-HK" dirty="0"/>
              <a:t> Tong bring advantages or disadvantages to </a:t>
            </a:r>
            <a:endParaRPr lang="zh-TW" altLang="zh-HK" dirty="0"/>
          </a:p>
          <a:p>
            <a:r>
              <a:rPr lang="en-HK" altLang="zh-HK" dirty="0"/>
              <a:t>this place? </a:t>
            </a:r>
            <a:endParaRPr lang="zh-TW" altLang="zh-HK" dirty="0"/>
          </a:p>
          <a:p>
            <a:r>
              <a:rPr lang="en-US" altLang="zh-HK" dirty="0"/>
              <a:t>- Imagine how will factory buildings in </a:t>
            </a:r>
            <a:r>
              <a:rPr lang="en-US" altLang="zh-HK" dirty="0" err="1"/>
              <a:t>Kwun</a:t>
            </a:r>
            <a:r>
              <a:rPr lang="en-US" altLang="zh-HK" dirty="0"/>
              <a:t> Tong change in the near future?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235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</TotalTime>
  <Words>224</Words>
  <Application>Microsoft Office PowerPoint</Application>
  <PresentationFormat>如螢幕大小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氣流</vt:lpstr>
      <vt:lpstr>Guidelines for presentation on Kwun Tong Visit</vt:lpstr>
      <vt:lpstr>Purposes  </vt:lpstr>
      <vt:lpstr>Method</vt:lpstr>
      <vt:lpstr>Presentation time</vt:lpstr>
      <vt:lpstr>In the presentation, you need to cover the following areas/questions </vt:lpstr>
      <vt:lpstr>Hand in your WS</vt:lpstr>
      <vt:lpstr>PowerPoint 簡報</vt:lpstr>
      <vt:lpstr>The most important part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袁慧真老師</dc:creator>
  <cp:lastModifiedBy>袁慧真老師</cp:lastModifiedBy>
  <cp:revision>7</cp:revision>
  <dcterms:created xsi:type="dcterms:W3CDTF">2016-02-05T02:26:21Z</dcterms:created>
  <dcterms:modified xsi:type="dcterms:W3CDTF">2016-04-28T23:52:01Z</dcterms:modified>
</cp:coreProperties>
</file>