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1"/>
  </p:notesMasterIdLst>
  <p:handoutMasterIdLst>
    <p:handoutMasterId r:id="rId12"/>
  </p:handoutMasterIdLst>
  <p:sldIdLst>
    <p:sldId id="268" r:id="rId3"/>
    <p:sldId id="269" r:id="rId4"/>
    <p:sldId id="262" r:id="rId5"/>
    <p:sldId id="263" r:id="rId6"/>
    <p:sldId id="264" r:id="rId7"/>
    <p:sldId id="266" r:id="rId8"/>
    <p:sldId id="271" r:id="rId9"/>
    <p:sldId id="267" r:id="rId1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200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orient="horz" pos="2880" userDrawn="1">
          <p15:clr>
            <a:srgbClr val="A4A3A4"/>
          </p15:clr>
        </p15:guide>
        <p15:guide id="5" orient="horz" pos="3216" userDrawn="1">
          <p15:clr>
            <a:srgbClr val="A4A3A4"/>
          </p15:clr>
        </p15:guide>
        <p15:guide id="6" orient="horz" pos="816" userDrawn="1">
          <p15:clr>
            <a:srgbClr val="A4A3A4"/>
          </p15:clr>
        </p15:guide>
        <p15:guide id="7" orient="horz" pos="175" userDrawn="1">
          <p15:clr>
            <a:srgbClr val="A4A3A4"/>
          </p15:clr>
        </p15:guide>
        <p15:guide id="8" pos="3839" userDrawn="1">
          <p15:clr>
            <a:srgbClr val="A4A3A4"/>
          </p15:clr>
        </p15:guide>
        <p15:guide id="9" pos="958" userDrawn="1">
          <p15:clr>
            <a:srgbClr val="A4A3A4"/>
          </p15:clr>
        </p15:guide>
        <p15:guide id="10" pos="6720" userDrawn="1">
          <p15:clr>
            <a:srgbClr val="A4A3A4"/>
          </p15:clr>
        </p15:guide>
        <p15:guide id="11" pos="6142" userDrawn="1">
          <p15:clr>
            <a:srgbClr val="A4A3A4"/>
          </p15:clr>
        </p15:guide>
        <p15:guide id="12" pos="28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>
      <p:cViewPr varScale="1">
        <p:scale>
          <a:sx n="92" d="100"/>
          <a:sy n="92" d="100"/>
        </p:scale>
        <p:origin x="498" y="84"/>
      </p:cViewPr>
      <p:guideLst>
        <p:guide orient="horz" pos="2160"/>
        <p:guide orient="horz" pos="1200"/>
        <p:guide orient="horz" pos="3888"/>
        <p:guide orient="horz" pos="2880"/>
        <p:guide orient="horz" pos="3216"/>
        <p:guide orient="horz" pos="816"/>
        <p:guide orient="horz" pos="175"/>
        <p:guide pos="3839"/>
        <p:guide pos="958"/>
        <p:guide pos="6720"/>
        <p:guide pos="6142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784AA43A-3F76-4A13-9CD6-36134EB429E3}" type="datetimeFigureOut">
              <a:rPr lang="en-US" altLang="zh-TW"/>
              <a:t>3/22/2016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A850423A-8BCE-448E-A97B-03A88B2B12C1}" type="slidenum">
              <a:rPr lang="zh-TW"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5F674A4F-2B7A-4ECB-A400-260B2FFC03C1}" type="datetimeFigureOut">
              <a:t>22/3/2016</a:t>
            </a:fld>
            <a:endParaRPr 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01F2A70B-78F2-4DCF-B53B-C990D2FAFB8A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3999" cy="2667000"/>
          </a:xfrm>
        </p:spPr>
        <p:txBody>
          <a:bodyPr>
            <a:noAutofit/>
          </a:bodyPr>
          <a:lstStyle>
            <a:lvl1pPr latinLnBrk="0">
              <a:defRPr lang="zh-TW" sz="540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1pPr>
            <a:lvl2pPr marL="457207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15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22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31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38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46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53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61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/>
          </a:p>
        </p:txBody>
      </p:sp>
      <p:grpSp>
        <p:nvGrpSpPr>
          <p:cNvPr id="256" name="線條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手繪多邊形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58" name="手繪多邊形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59" name="手繪多邊形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0" name="手繪多邊形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1" name="手繪多邊形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2" name="手繪多邊形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3" name="手繪多邊形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4" name="手繪多邊形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5" name="手繪多邊形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6" name="手繪多邊形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7" name="手繪多邊形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8" name="手繪多邊形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9" name="手繪多邊形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0" name="手繪多邊形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1" name="手繪多邊形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2" name="手繪多邊形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3" name="手繪多邊形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4" name="手繪多邊形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5" name="手繪多邊形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6" name="手繪多邊形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7" name="手繪多邊形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8" name="手繪多邊形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9" name="手繪多邊形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0" name="手繪多邊形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1" name="手繪多邊形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2" name="手繪多邊形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3" name="手繪多邊形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4" name="手繪多邊形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5" name="手繪多邊形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6" name="手繪多邊形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7" name="手繪多邊形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8" name="手繪多邊形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9" name="手繪多邊形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0" name="手繪多邊形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1" name="手繪多邊形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2" name="手繪多邊形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3" name="手繪多邊形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4" name="手繪多邊形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5" name="手繪多邊形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6" name="手繪多邊形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7" name="手繪多邊形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8" name="手繪多邊形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9" name="手繪多邊形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0" name="手繪多邊形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1" name="手繪多邊形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2" name="手繪多邊形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3" name="手繪多邊形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4" name="手繪多邊形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5" name="手繪多邊形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6" name="手繪多邊形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7" name="手繪多邊形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8" name="手繪多邊形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9" name="手繪多邊形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0" name="手繪多邊形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1" name="手繪多邊形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2" name="手繪多邊形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3" name="手繪多邊形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4" name="手繪多邊形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5" name="手繪多邊形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6" name="手繪多邊形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7" name="手繪多邊形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8" name="手繪多邊形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9" name="手繪多邊形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0" name="手繪多邊形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1" name="手繪多邊形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2" name="手繪多邊形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3" name="手繪多邊形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4" name="手繪多邊形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5" name="手繪多邊形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6" name="手繪多邊形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7" name="手繪多邊形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8" name="手繪多邊形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9" name="手繪多邊形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0" name="手繪多邊形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1" name="手繪多邊形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2" name="手繪多邊形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3" name="手繪多邊形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4" name="手繪多邊形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5" name="手繪多邊形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6" name="手繪多邊形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7" name="手繪多邊形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8" name="手繪多邊形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9" name="手繪多邊形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0" name="手繪多邊形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1" name="手繪多邊形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2" name="手繪多邊形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3" name="手繪多邊形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4" name="手繪多邊形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5" name="手繪多邊形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6" name="手繪多邊形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7" name="手繪多邊形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8" name="手繪多邊形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9" name="手繪多邊形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0" name="手繪多邊形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1" name="手繪多邊形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2" name="手繪多邊形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3" name="手繪多邊形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4" name="手繪多邊形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5" name="手繪多邊形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6" name="手繪多邊形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7" name="手繪多邊形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8" name="手繪多邊形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9" name="手繪多邊形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0" name="手繪多邊形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1" name="手繪多邊形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2" name="手繪多邊形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3" name="手繪多邊形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4" name="手繪多邊形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5" name="手繪多邊形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6" name="手繪多邊形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7" name="手繪多邊形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8" name="手繪多邊形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9" name="手繪多邊形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0" name="手繪多邊形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1" name="手繪多邊形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2" name="手繪多邊形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3" name="手繪多邊形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4" name="手繪多邊形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5" name="手繪多邊形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6" name="手繪多邊形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7" name="手繪多邊形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8" name="手繪多邊形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9" name="手繪多邊形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線條"/>
          <p:cNvGrpSpPr/>
          <p:nvPr/>
        </p:nvGrpSpPr>
        <p:grpSpPr bwMode="invGray">
          <a:xfrm>
            <a:off x="1522414" y="1514475"/>
            <a:ext cx="10569575" cy="64008"/>
            <a:chOff x="1522413" y="1514475"/>
            <a:chExt cx="10569575" cy="64008"/>
          </a:xfrm>
        </p:grpSpPr>
        <p:sp>
          <p:nvSpPr>
            <p:cNvPr id="8" name="手繪多邊形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9" name="手繪多邊形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0" name="手繪多邊形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1" name="手繪多邊形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2" name="手繪多邊形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3" name="手繪多邊形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4" name="手繪多邊形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5" name="手繪多邊形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" name="手繪多邊形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" name="手繪多邊形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" name="手繪多邊形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" name="手繪多邊形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" name="手繪多邊形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" name="手繪多邊形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" name="手繪多邊形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" name="手繪多邊形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4" name="手繪多邊形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5" name="手繪多邊形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6" name="手繪多邊形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7" name="手繪多邊形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8" name="手繪多邊形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9" name="手繪多邊形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0" name="手繪多邊形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1" name="手繪多邊形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2" name="手繪多邊形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3" name="手繪多邊形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4" name="手繪多邊形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5" name="手繪多邊形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6" name="手繪多邊形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7" name="手繪多邊形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8" name="手繪多邊形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9" name="手繪多邊形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0" name="手繪多邊形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1" name="手繪多邊形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2" name="手繪多邊形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3" name="手繪多邊形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4" name="手繪多邊形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5" name="手繪多邊形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6" name="手繪多邊形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7" name="手繪多邊形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8" name="手繪多邊形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9" name="手繪多邊形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0" name="手繪多邊形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1" name="手繪多邊形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2" name="手繪多邊形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3" name="手繪多邊形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4" name="手繪多邊形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5" name="手繪多邊形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6" name="手繪多邊形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7" name="手繪多邊形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8" name="手繪多邊形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9" name="手繪多邊形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0" name="手繪多邊形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1" name="手繪多邊形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2" name="手繪多邊形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3" name="手繪多邊形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4" name="手繪多邊形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5" name="手繪多邊形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6" name="手繪多邊形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7" name="手繪多邊形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8" name="手繪多邊形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9" name="手繪多邊形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0" name="手繪多邊形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1" name="手繪多邊形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2" name="手繪多邊形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3" name="手繪多邊形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4" name="手繪多邊形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5" name="手繪多邊形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6" name="手繪多邊形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7" name="手繪多邊形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8" name="手繪多邊形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9" name="手繪多邊形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80" name="手繪多邊形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81" name="手繪多邊形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zh-TW"/>
            </a:lvl5pPr>
            <a:lvl6pPr marL="1956848" latinLnBrk="0">
              <a:defRPr lang="zh-TW"/>
            </a:lvl6pPr>
            <a:lvl7pPr marL="1956848" latinLnBrk="0">
              <a:defRPr lang="zh-TW"/>
            </a:lvl7pPr>
            <a:lvl8pPr marL="1956848" latinLnBrk="0">
              <a:defRPr lang="zh-TW"/>
            </a:lvl8pPr>
            <a:lvl9pPr marL="1956848" latinLnBrk="0">
              <a:defRPr lang="zh-TW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線條"/>
          <p:cNvGrpSpPr/>
          <p:nvPr/>
        </p:nvGrpSpPr>
        <p:grpSpPr bwMode="invGray">
          <a:xfrm rot="5400000">
            <a:off x="6864412" y="3472599"/>
            <a:ext cx="6492240" cy="64009"/>
            <a:chOff x="1522413" y="1514475"/>
            <a:chExt cx="10569575" cy="64008"/>
          </a:xfrm>
        </p:grpSpPr>
        <p:sp>
          <p:nvSpPr>
            <p:cNvPr id="8" name="手繪多邊形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9" name="手繪多邊形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0" name="手繪多邊形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1" name="手繪多邊形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2" name="手繪多邊形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3" name="手繪多邊形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4" name="手繪多邊形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5" name="手繪多邊形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" name="手繪多邊形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" name="手繪多邊形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" name="手繪多邊形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" name="手繪多邊形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" name="手繪多邊形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" name="手繪多邊形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" name="手繪多邊形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" name="手繪多邊形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4" name="手繪多邊形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5" name="手繪多邊形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6" name="手繪多邊形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7" name="手繪多邊形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8" name="手繪多邊形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9" name="手繪多邊形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0" name="手繪多邊形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1" name="手繪多邊形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2" name="手繪多邊形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3" name="手繪多邊形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4" name="手繪多邊形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5" name="手繪多邊形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6" name="手繪多邊形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7" name="手繪多邊形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8" name="手繪多邊形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39" name="手繪多邊形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0" name="手繪多邊形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1" name="手繪多邊形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2" name="手繪多邊形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3" name="手繪多邊形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4" name="手繪多邊形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5" name="手繪多邊形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6" name="手繪多邊形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7" name="手繪多邊形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8" name="手繪多邊形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49" name="手繪多邊形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0" name="手繪多邊形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1" name="手繪多邊形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2" name="手繪多邊形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3" name="手繪多邊形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4" name="手繪多邊形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5" name="手繪多邊形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6" name="手繪多邊形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7" name="手繪多邊形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8" name="手繪多邊形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59" name="手繪多邊形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0" name="手繪多邊形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1" name="手繪多邊形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2" name="手繪多邊形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3" name="手繪多邊形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4" name="手繪多邊形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5" name="手繪多邊形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6" name="手繪多邊形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7" name="手繪多邊形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8" name="手繪多邊形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69" name="手繪多邊形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0" name="手繪多邊形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1" name="手繪多邊形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2" name="手繪多邊形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3" name="手繪多邊形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4" name="手繪多邊形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5" name="手繪多邊形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6" name="手繪多邊形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7" name="手繪多邊形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8" name="手繪多邊形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79" name="手繪多邊形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80" name="手繪多邊形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81" name="手繪多邊形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</p:grp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0361612" y="274641"/>
            <a:ext cx="1371600" cy="590174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8013" y="277815"/>
            <a:ext cx="9144001" cy="5898573"/>
          </a:xfrm>
        </p:spPr>
        <p:txBody>
          <a:bodyPr vert="eaVert"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 baseline="0"/>
            </a:lvl8pPr>
            <a:lvl9pPr latinLnBrk="0">
              <a:defRPr lang="zh-TW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線條"/>
          <p:cNvGrpSpPr/>
          <p:nvPr/>
        </p:nvGrpSpPr>
        <p:grpSpPr bwMode="invGray">
          <a:xfrm>
            <a:off x="1522414" y="1514475"/>
            <a:ext cx="10569575" cy="64008"/>
            <a:chOff x="1522413" y="1514475"/>
            <a:chExt cx="10569575" cy="64008"/>
          </a:xfrm>
        </p:grpSpPr>
        <p:sp>
          <p:nvSpPr>
            <p:cNvPr id="168" name="手繪多邊形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9" name="手繪多邊形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0" name="手繪多邊形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1" name="手繪多邊形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2" name="手繪多邊形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3" name="手繪多邊形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4" name="手繪多邊形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5" name="手繪多邊形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6" name="手繪多邊形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7" name="手繪多邊形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8" name="手繪多邊形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9" name="手繪多邊形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0" name="手繪多邊形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1" name="手繪多邊形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2" name="手繪多邊形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3" name="手繪多邊形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4" name="手繪多邊形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5" name="手繪多邊形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6" name="手繪多邊形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7" name="手繪多邊形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8" name="手繪多邊形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9" name="手繪多邊形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0" name="手繪多邊形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1" name="手繪多邊形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2" name="手繪多邊形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3" name="手繪多邊形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4" name="手繪多邊形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5" name="手繪多邊形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6" name="手繪多邊形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7" name="手繪多邊形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8" name="手繪多邊形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9" name="手繪多邊形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0" name="手繪多邊形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1" name="手繪多邊形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2" name="手繪多邊形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3" name="手繪多邊形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4" name="手繪多邊形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5" name="手繪多邊形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6" name="手繪多邊形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7" name="手繪多邊形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8" name="手繪多邊形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9" name="手繪多邊形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0" name="手繪多邊形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1" name="手繪多邊形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2" name="手繪多邊形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3" name="手繪多邊形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4" name="手繪多邊形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5" name="手繪多邊形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6" name="手繪多邊形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7" name="手繪多邊形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8" name="手繪多邊形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9" name="手繪多邊形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0" name="手繪多邊形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1" name="手繪多邊形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2" name="手繪多邊形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3" name="手繪多邊形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4" name="手繪多邊形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5" name="手繪多邊形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6" name="手繪多邊形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7" name="手繪多邊形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8" name="手繪多邊形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9" name="手繪多邊形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0" name="手繪多邊形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1" name="手繪多邊形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2" name="手繪多邊形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3" name="手繪多邊形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4" name="手繪多邊形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5" name="手繪多邊形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6" name="手繪多邊形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7" name="手繪多邊形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8" name="手繪多邊形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9" name="手繪多邊形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40" name="手繪多邊形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41" name="手繪多邊形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2415" y="274638"/>
            <a:ext cx="9143998" cy="102076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9" latinLnBrk="0">
              <a:defRPr lang="zh-TW"/>
            </a:lvl2pPr>
            <a:lvl3pPr marL="777252" latinLnBrk="0">
              <a:defRPr lang="zh-TW"/>
            </a:lvl3pPr>
            <a:lvl4pPr marL="1005856" latinLnBrk="0">
              <a:defRPr lang="zh-TW"/>
            </a:lvl4pPr>
            <a:lvl5pPr marL="1234461" latinLnBrk="0">
              <a:defRPr lang="zh-TW"/>
            </a:lvl5pPr>
            <a:lvl6pPr marL="1463065" latinLnBrk="0">
              <a:defRPr lang="zh-TW" baseline="0"/>
            </a:lvl6pPr>
            <a:lvl7pPr marL="1691668" latinLnBrk="0">
              <a:defRPr lang="zh-TW" baseline="0"/>
            </a:lvl7pPr>
            <a:lvl8pPr marL="1920272" latinLnBrk="0">
              <a:defRPr lang="zh-TW" baseline="0"/>
            </a:lvl8pPr>
            <a:lvl9pPr marL="2148876" latinLnBrk="0">
              <a:defRPr lang="zh-TW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線條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手繪多邊形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57" name="手繪多邊形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58" name="手繪多邊形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59" name="手繪多邊形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0" name="手繪多邊形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1" name="手繪多邊形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2" name="手繪多邊形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3" name="手繪多邊形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4" name="手繪多邊形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5" name="手繪多邊形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6" name="手繪多邊形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7" name="手繪多邊形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8" name="手繪多邊形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69" name="手繪多邊形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0" name="手繪多邊形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1" name="手繪多邊形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2" name="手繪多邊形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3" name="手繪多邊形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4" name="手繪多邊形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5" name="手繪多邊形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6" name="手繪多邊形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7" name="手繪多邊形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8" name="手繪多邊形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79" name="手繪多邊形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0" name="手繪多邊形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1" name="手繪多邊形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2" name="手繪多邊形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3" name="手繪多邊形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4" name="手繪多邊形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5" name="手繪多邊形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6" name="手繪多邊形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7" name="手繪多邊形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8" name="手繪多邊形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89" name="手繪多邊形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0" name="手繪多邊形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1" name="手繪多邊形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2" name="手繪多邊形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3" name="手繪多邊形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4" name="手繪多邊形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5" name="手繪多邊形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6" name="手繪多邊形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7" name="手繪多邊形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8" name="手繪多邊形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299" name="手繪多邊形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0" name="手繪多邊形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1" name="手繪多邊形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2" name="手繪多邊形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3" name="手繪多邊形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4" name="手繪多邊形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5" name="手繪多邊形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6" name="手繪多邊形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7" name="手繪多邊形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8" name="手繪多邊形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09" name="手繪多邊形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0" name="手繪多邊形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1" name="手繪多邊形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2" name="手繪多邊形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3" name="手繪多邊形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4" name="手繪多邊形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5" name="手繪多邊形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6" name="手繪多邊形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7" name="手繪多邊形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8" name="手繪多邊形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19" name="手繪多邊形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0" name="手繪多邊形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1" name="手繪多邊形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2" name="手繪多邊形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3" name="手繪多邊形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4" name="手繪多邊形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5" name="手繪多邊形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6" name="手繪多邊形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7" name="手繪多邊形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8" name="手繪多邊形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29" name="手繪多邊形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0" name="手繪多邊形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1" name="手繪多邊形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2" name="手繪多邊形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3" name="手繪多邊形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4" name="手繪多邊形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5" name="手繪多邊形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6" name="手繪多邊形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7" name="手繪多邊形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8" name="手繪多邊形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39" name="手繪多邊形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0" name="手繪多邊形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1" name="手繪多邊形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2" name="手繪多邊形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3" name="手繪多邊形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4" name="手繪多邊形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5" name="手繪多邊形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6" name="手繪多邊形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7" name="手繪多邊形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8" name="手繪多邊形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49" name="手繪多邊形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0" name="手繪多邊形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1" name="手繪多邊形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2" name="手繪多邊形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3" name="手繪多邊形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4" name="手繪多邊形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5" name="手繪多邊形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6" name="手繪多邊形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7" name="手繪多邊形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8" name="手繪多邊形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59" name="手繪多邊形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0" name="手繪多邊形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1" name="手繪多邊形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2" name="手繪多邊形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3" name="手繪多邊形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4" name="手繪多邊形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5" name="手繪多邊形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6" name="手繪多邊形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7" name="手繪多邊形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8" name="手繪多邊形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69" name="手繪多邊形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0" name="手繪多邊形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1" name="手繪多邊形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2" name="手繪多邊形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3" name="手繪多邊形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4" name="手繪多邊形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5" name="手繪多邊形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6" name="手繪多邊形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7" name="手繪多邊形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  <p:sp>
          <p:nvSpPr>
            <p:cNvPr id="378" name="手繪多邊形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3999" cy="2667000"/>
          </a:xfrm>
        </p:spPr>
        <p:txBody>
          <a:bodyPr anchor="b">
            <a:noAutofit/>
          </a:bodyPr>
          <a:lstStyle>
            <a:lvl1pPr algn="l" latinLnBrk="0">
              <a:defRPr lang="zh-TW" sz="44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22413" y="5102527"/>
            <a:ext cx="9143999" cy="1069675"/>
          </a:xfrm>
        </p:spPr>
        <p:txBody>
          <a:bodyPr anchor="t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399">
                <a:solidFill>
                  <a:schemeClr val="tx1">
                    <a:tint val="75000"/>
                  </a:schemeClr>
                </a:solidFill>
              </a:defRPr>
            </a:lvl1pPr>
            <a:lvl2pPr marL="457207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15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22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31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38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46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53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61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線條"/>
          <p:cNvGrpSpPr/>
          <p:nvPr/>
        </p:nvGrpSpPr>
        <p:grpSpPr bwMode="invGray">
          <a:xfrm>
            <a:off x="1522414" y="1514475"/>
            <a:ext cx="10569575" cy="64008"/>
            <a:chOff x="1522413" y="1514475"/>
            <a:chExt cx="10569575" cy="64008"/>
          </a:xfrm>
        </p:grpSpPr>
        <p:sp>
          <p:nvSpPr>
            <p:cNvPr id="159" name="手繪多邊形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0" name="手繪多邊形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1" name="手繪多邊形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2" name="手繪多邊形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3" name="手繪多邊形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4" name="手繪多邊形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5" name="手繪多邊形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6" name="手繪多邊形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7" name="手繪多邊形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8" name="手繪多邊形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9" name="手繪多邊形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0" name="手繪多邊形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1" name="手繪多邊形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2" name="手繪多邊形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3" name="手繪多邊形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4" name="手繪多邊形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5" name="手繪多邊形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6" name="手繪多邊形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7" name="手繪多邊形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8" name="手繪多邊形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9" name="手繪多邊形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0" name="手繪多邊形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1" name="手繪多邊形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2" name="手繪多邊形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3" name="手繪多邊形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4" name="手繪多邊形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5" name="手繪多邊形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6" name="手繪多邊形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7" name="手繪多邊形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8" name="手繪多邊形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9" name="手繪多邊形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0" name="手繪多邊形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1" name="手繪多邊形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2" name="手繪多邊形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3" name="手繪多邊形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4" name="手繪多邊形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5" name="手繪多邊形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6" name="手繪多邊形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7" name="手繪多邊形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8" name="手繪多邊形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9" name="手繪多邊形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0" name="手繪多邊形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1" name="手繪多邊形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2" name="手繪多邊形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3" name="手繪多邊形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4" name="手繪多邊形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5" name="手繪多邊形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6" name="手繪多邊形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7" name="手繪多邊形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8" name="手繪多邊形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9" name="手繪多邊形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0" name="手繪多邊形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1" name="手繪多邊形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2" name="手繪多邊形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3" name="手繪多邊形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4" name="手繪多邊形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5" name="手繪多邊形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6" name="手繪多邊形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7" name="手繪多邊形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8" name="手繪多邊形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9" name="手繪多邊形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0" name="手繪多邊形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1" name="手繪多邊形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2" name="手繪多邊形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3" name="手繪多邊形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4" name="手繪多邊形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5" name="手繪多邊形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6" name="手繪多邊形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7" name="手繪多邊形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8" name="手繪多邊形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9" name="手繪多邊形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0" name="手繪多邊形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1" name="手繪多邊形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2" name="手繪多邊形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2415" y="274638"/>
            <a:ext cx="9143998" cy="102076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22414" y="1905000"/>
            <a:ext cx="4419599" cy="4267200"/>
          </a:xfrm>
        </p:spPr>
        <p:txBody>
          <a:bodyPr>
            <a:normAutofit/>
          </a:bodyPr>
          <a:lstStyle>
            <a:lvl1pPr latinLnBrk="0">
              <a:defRPr lang="zh-TW" sz="2399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marL="1956848" latinLnBrk="0">
              <a:defRPr lang="zh-TW" sz="1600"/>
            </a:lvl6pPr>
            <a:lvl7pPr marL="1956848" latinLnBrk="0">
              <a:defRPr lang="zh-TW" sz="1600" baseline="0"/>
            </a:lvl7pPr>
            <a:lvl8pPr marL="1956848" latinLnBrk="0">
              <a:defRPr lang="zh-TW" sz="1600" baseline="0"/>
            </a:lvl8pPr>
            <a:lvl9pPr marL="1956848" latinLnBrk="0">
              <a:defRPr lang="zh-TW" sz="16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46816" y="1905000"/>
            <a:ext cx="4419598" cy="4267200"/>
          </a:xfrm>
        </p:spPr>
        <p:txBody>
          <a:bodyPr>
            <a:normAutofit/>
          </a:bodyPr>
          <a:lstStyle>
            <a:lvl1pPr latinLnBrk="0">
              <a:defRPr lang="zh-TW" sz="2399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marL="1956848" latinLnBrk="0">
              <a:defRPr lang="zh-TW" sz="1600"/>
            </a:lvl6pPr>
            <a:lvl7pPr marL="1956848" latinLnBrk="0">
              <a:defRPr lang="zh-TW" sz="1600"/>
            </a:lvl7pPr>
            <a:lvl8pPr marL="1956848" latinLnBrk="0">
              <a:defRPr lang="zh-TW" sz="1600" baseline="0"/>
            </a:lvl8pPr>
            <a:lvl9pPr marL="1956848" latinLnBrk="0">
              <a:defRPr lang="zh-TW" sz="16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線條"/>
          <p:cNvGrpSpPr/>
          <p:nvPr/>
        </p:nvGrpSpPr>
        <p:grpSpPr bwMode="invGray">
          <a:xfrm>
            <a:off x="1522414" y="1514475"/>
            <a:ext cx="10569575" cy="64008"/>
            <a:chOff x="1522413" y="1514475"/>
            <a:chExt cx="10569575" cy="64008"/>
          </a:xfrm>
        </p:grpSpPr>
        <p:sp>
          <p:nvSpPr>
            <p:cNvPr id="161" name="手繪多邊形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2" name="手繪多邊形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3" name="手繪多邊形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4" name="手繪多邊形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5" name="手繪多邊形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6" name="手繪多邊形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7" name="手繪多邊形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8" name="手繪多邊形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9" name="手繪多邊形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0" name="手繪多邊形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1" name="手繪多邊形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2" name="手繪多邊形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3" name="手繪多邊形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4" name="手繪多邊形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5" name="手繪多邊形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6" name="手繪多邊形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7" name="手繪多邊形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8" name="手繪多邊形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9" name="手繪多邊形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0" name="手繪多邊形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1" name="手繪多邊形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2" name="手繪多邊形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3" name="手繪多邊形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4" name="手繪多邊形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5" name="手繪多邊形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6" name="手繪多邊形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7" name="手繪多邊形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8" name="手繪多邊形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9" name="手繪多邊形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0" name="手繪多邊形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1" name="手繪多邊形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2" name="手繪多邊形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3" name="手繪多邊形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4" name="手繪多邊形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5" name="手繪多邊形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6" name="手繪多邊形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7" name="手繪多邊形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8" name="手繪多邊形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9" name="手繪多邊形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0" name="手繪多邊形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1" name="手繪多邊形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2" name="手繪多邊形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3" name="手繪多邊形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4" name="手繪多邊形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5" name="手繪多邊形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6" name="手繪多邊形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7" name="手繪多邊形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8" name="手繪多邊形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9" name="手繪多邊形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0" name="手繪多邊形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1" name="手繪多邊形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2" name="手繪多邊形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3" name="手繪多邊形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4" name="手繪多邊形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5" name="手繪多邊形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6" name="手繪多邊形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7" name="手繪多邊形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8" name="手繪多邊形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9" name="手繪多邊形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0" name="手繪多邊形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1" name="手繪多邊形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2" name="手繪多邊形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3" name="手繪多邊形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4" name="手繪多邊形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5" name="手繪多邊形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6" name="手繪多邊形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7" name="手繪多邊形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8" name="手繪多邊形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9" name="手繪多邊形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0" name="手繪多邊形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1" name="手繪多邊形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2" name="手繪多邊形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3" name="手繪多邊形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4" name="手繪多邊形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2415" y="274638"/>
            <a:ext cx="9143998" cy="1020762"/>
          </a:xfrm>
        </p:spPr>
        <p:txBody>
          <a:bodyPr/>
          <a:lstStyle>
            <a:lvl1pPr latinLnBrk="0">
              <a:defRPr lang="zh-TW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4416552" cy="762000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zh-TW" sz="2399" b="0"/>
            </a:lvl1pPr>
            <a:lvl2pPr marL="457207" indent="0" latinLnBrk="0">
              <a:buNone/>
              <a:defRPr lang="zh-TW" sz="2000" b="1"/>
            </a:lvl2pPr>
            <a:lvl3pPr marL="914415" indent="0" latinLnBrk="0">
              <a:buNone/>
              <a:defRPr lang="zh-TW" sz="1800" b="1"/>
            </a:lvl3pPr>
            <a:lvl4pPr marL="1371622" indent="0" latinLnBrk="0">
              <a:buNone/>
              <a:defRPr lang="zh-TW" sz="1600" b="1"/>
            </a:lvl4pPr>
            <a:lvl5pPr marL="1828831" indent="0" latinLnBrk="0">
              <a:buNone/>
              <a:defRPr lang="zh-TW" sz="1600" b="1"/>
            </a:lvl5pPr>
            <a:lvl6pPr marL="2286038" indent="0" latinLnBrk="0">
              <a:buNone/>
              <a:defRPr lang="zh-TW" sz="1600" b="1"/>
            </a:lvl6pPr>
            <a:lvl7pPr marL="2743246" indent="0" latinLnBrk="0">
              <a:buNone/>
              <a:defRPr lang="zh-TW" sz="1600" b="1"/>
            </a:lvl7pPr>
            <a:lvl8pPr marL="3200453" indent="0" latinLnBrk="0">
              <a:buNone/>
              <a:defRPr lang="zh-TW" sz="1600" b="1"/>
            </a:lvl8pPr>
            <a:lvl9pPr marL="3657661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522414" y="2819401"/>
            <a:ext cx="4416552" cy="3352801"/>
          </a:xfrm>
        </p:spPr>
        <p:txBody>
          <a:bodyPr/>
          <a:lstStyle>
            <a:lvl1pPr latinLnBrk="0">
              <a:defRPr lang="zh-TW" sz="2399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marL="1956848" latinLnBrk="0">
              <a:defRPr lang="zh-TW" sz="1600"/>
            </a:lvl6pPr>
            <a:lvl7pPr marL="1956848" latinLnBrk="0">
              <a:defRPr lang="zh-TW" sz="1600" baseline="0"/>
            </a:lvl7pPr>
            <a:lvl8pPr marL="1956848" latinLnBrk="0">
              <a:defRPr lang="zh-TW" sz="1600" baseline="0"/>
            </a:lvl8pPr>
            <a:lvl9pPr marL="1956848" latinLnBrk="0">
              <a:defRPr lang="zh-TW" sz="16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zh-TW" sz="2399" b="0"/>
            </a:lvl1pPr>
            <a:lvl2pPr marL="457207" indent="0" latinLnBrk="0">
              <a:buNone/>
              <a:defRPr lang="zh-TW" sz="2000" b="1"/>
            </a:lvl2pPr>
            <a:lvl3pPr marL="914415" indent="0" latinLnBrk="0">
              <a:buNone/>
              <a:defRPr lang="zh-TW" sz="1800" b="1"/>
            </a:lvl3pPr>
            <a:lvl4pPr marL="1371622" indent="0" latinLnBrk="0">
              <a:buNone/>
              <a:defRPr lang="zh-TW" sz="1600" b="1"/>
            </a:lvl4pPr>
            <a:lvl5pPr marL="1828831" indent="0" latinLnBrk="0">
              <a:buNone/>
              <a:defRPr lang="zh-TW" sz="1600" b="1"/>
            </a:lvl5pPr>
            <a:lvl6pPr marL="2286038" indent="0" latinLnBrk="0">
              <a:buNone/>
              <a:defRPr lang="zh-TW" sz="1600" b="1"/>
            </a:lvl6pPr>
            <a:lvl7pPr marL="2743246" indent="0" latinLnBrk="0">
              <a:buNone/>
              <a:defRPr lang="zh-TW" sz="1600" b="1"/>
            </a:lvl7pPr>
            <a:lvl8pPr marL="3200453" indent="0" latinLnBrk="0">
              <a:buNone/>
              <a:defRPr lang="zh-TW" sz="1600" b="1"/>
            </a:lvl8pPr>
            <a:lvl9pPr marL="3657661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249861" y="2819401"/>
            <a:ext cx="4416552" cy="3352801"/>
          </a:xfrm>
        </p:spPr>
        <p:txBody>
          <a:bodyPr/>
          <a:lstStyle>
            <a:lvl1pPr latinLnBrk="0">
              <a:defRPr lang="zh-TW" sz="2399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marL="1956848" latinLnBrk="0">
              <a:defRPr lang="zh-TW" sz="1600"/>
            </a:lvl5pPr>
            <a:lvl6pPr marL="1956848" latinLnBrk="0">
              <a:defRPr lang="zh-TW" sz="1600"/>
            </a:lvl6pPr>
            <a:lvl7pPr marL="1956848" latinLnBrk="0">
              <a:defRPr lang="zh-TW" sz="1600"/>
            </a:lvl7pPr>
            <a:lvl8pPr marL="1956848" latinLnBrk="0">
              <a:defRPr lang="zh-TW" sz="1600"/>
            </a:lvl8pPr>
            <a:lvl9pPr marL="1956848"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線條"/>
          <p:cNvGrpSpPr/>
          <p:nvPr/>
        </p:nvGrpSpPr>
        <p:grpSpPr bwMode="invGray">
          <a:xfrm>
            <a:off x="1522414" y="1514475"/>
            <a:ext cx="10569575" cy="64008"/>
            <a:chOff x="1522413" y="1514475"/>
            <a:chExt cx="10569575" cy="64008"/>
          </a:xfrm>
        </p:grpSpPr>
        <p:sp>
          <p:nvSpPr>
            <p:cNvPr id="157" name="手繪多邊形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58" name="手繪多邊形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59" name="手繪多邊形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0" name="手繪多邊形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1" name="手繪多邊形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2" name="手繪多邊形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3" name="手繪多邊形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4" name="手繪多邊形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5" name="手繪多邊形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6" name="手繪多邊形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7" name="手繪多邊形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8" name="手繪多邊形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69" name="手繪多邊形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0" name="手繪多邊形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1" name="手繪多邊形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2" name="手繪多邊形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3" name="手繪多邊形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4" name="手繪多邊形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5" name="手繪多邊形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6" name="手繪多邊形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7" name="手繪多邊形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8" name="手繪多邊形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79" name="手繪多邊形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0" name="手繪多邊形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1" name="手繪多邊形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2" name="手繪多邊形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3" name="手繪多邊形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4" name="手繪多邊形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5" name="手繪多邊形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6" name="手繪多邊形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7" name="手繪多邊形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8" name="手繪多邊形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89" name="手繪多邊形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0" name="手繪多邊形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1" name="手繪多邊形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2" name="手繪多邊形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3" name="手繪多邊形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4" name="手繪多邊形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5" name="手繪多邊形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6" name="手繪多邊形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7" name="手繪多邊形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8" name="手繪多邊形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199" name="手繪多邊形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0" name="手繪多邊形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1" name="手繪多邊形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2" name="手繪多邊形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3" name="手繪多邊形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4" name="手繪多邊形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5" name="手繪多邊形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6" name="手繪多邊形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7" name="手繪多邊形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8" name="手繪多邊形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09" name="手繪多邊形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0" name="手繪多邊形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1" name="手繪多邊形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2" name="手繪多邊形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3" name="手繪多邊形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4" name="手繪多邊形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5" name="手繪多邊形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6" name="手繪多邊形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7" name="手繪多邊形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8" name="手繪多邊形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19" name="手繪多邊形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0" name="手繪多邊形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1" name="手繪多邊形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2" name="手繪多邊形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3" name="手繪多邊形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4" name="手繪多邊形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5" name="手繪多邊形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6" name="手繪多邊形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7" name="手繪多邊形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8" name="手繪多邊形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29" name="手繪多邊形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  <p:sp>
          <p:nvSpPr>
            <p:cNvPr id="230" name="手繪多邊形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800">
                <a:ln>
                  <a:noFill/>
                </a:ln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外框"/>
          <p:cNvGrpSpPr/>
          <p:nvPr/>
        </p:nvGrpSpPr>
        <p:grpSpPr bwMode="invGray">
          <a:xfrm>
            <a:off x="4417839" y="1630823"/>
            <a:ext cx="6291028" cy="4575885"/>
            <a:chOff x="4417839" y="1630821"/>
            <a:chExt cx="6291028" cy="4575885"/>
          </a:xfrm>
        </p:grpSpPr>
        <p:grpSp>
          <p:nvGrpSpPr>
            <p:cNvPr id="616" name="群組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群組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手繪多邊形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手繪多邊形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手繪多邊形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群組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手繪多邊形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手繪多邊形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手繪多邊形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群組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群組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手繪多邊形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手繪多邊形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手繪多邊形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群組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手繪多邊形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手繪多邊形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手繪多邊形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2415" y="274638"/>
            <a:ext cx="9143998" cy="1020762"/>
          </a:xfrm>
        </p:spPr>
        <p:txBody>
          <a:bodyPr anchor="b">
            <a:noAutofit/>
          </a:bodyPr>
          <a:lstStyle>
            <a:lvl1pPr algn="l" latinLnBrk="0">
              <a:defRPr lang="zh-TW" sz="3201" b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0021" y="1905000"/>
            <a:ext cx="5669281" cy="4038600"/>
          </a:xfrm>
        </p:spPr>
        <p:txBody>
          <a:bodyPr>
            <a:normAutofit/>
          </a:bodyPr>
          <a:lstStyle>
            <a:lvl1pPr latinLnBrk="0">
              <a:defRPr lang="zh-TW" sz="2399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 baseline="0"/>
            </a:lvl7pPr>
            <a:lvl8pPr latinLnBrk="0">
              <a:defRPr lang="zh-TW" sz="1600" baseline="0"/>
            </a:lvl8pPr>
            <a:lvl9pPr latinLnBrk="0">
              <a:defRPr lang="zh-TW" sz="16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zh-TW" sz="1600"/>
            </a:lvl1pPr>
            <a:lvl2pPr marL="457207" indent="0" latinLnBrk="0">
              <a:buNone/>
              <a:defRPr lang="zh-TW" sz="1200"/>
            </a:lvl2pPr>
            <a:lvl3pPr marL="914415" indent="0" latinLnBrk="0">
              <a:buNone/>
              <a:defRPr lang="zh-TW" sz="1000"/>
            </a:lvl3pPr>
            <a:lvl4pPr marL="1371622" indent="0" latinLnBrk="0">
              <a:buNone/>
              <a:defRPr lang="zh-TW" sz="900"/>
            </a:lvl4pPr>
            <a:lvl5pPr marL="1828831" indent="0" latinLnBrk="0">
              <a:buNone/>
              <a:defRPr lang="zh-TW" sz="900"/>
            </a:lvl5pPr>
            <a:lvl6pPr marL="2286038" indent="0" latinLnBrk="0">
              <a:buNone/>
              <a:defRPr lang="zh-TW" sz="900"/>
            </a:lvl6pPr>
            <a:lvl7pPr marL="2743246" indent="0" latinLnBrk="0">
              <a:buNone/>
              <a:defRPr lang="zh-TW" sz="900"/>
            </a:lvl7pPr>
            <a:lvl8pPr marL="3200453" indent="0" latinLnBrk="0">
              <a:buNone/>
              <a:defRPr lang="zh-TW" sz="900"/>
            </a:lvl8pPr>
            <a:lvl9pPr marL="3657661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外框"/>
          <p:cNvGrpSpPr/>
          <p:nvPr/>
        </p:nvGrpSpPr>
        <p:grpSpPr bwMode="invGray">
          <a:xfrm flipH="1">
            <a:off x="1447500" y="1630823"/>
            <a:ext cx="6291028" cy="4575885"/>
            <a:chOff x="4417839" y="1630821"/>
            <a:chExt cx="6291028" cy="4575885"/>
          </a:xfrm>
        </p:grpSpPr>
        <p:grpSp>
          <p:nvGrpSpPr>
            <p:cNvPr id="615" name="群組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群組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手繪多邊形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手繪多邊形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手繪多邊形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群組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手繪多邊形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手繪多邊形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手繪多邊形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群組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群組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手繪多邊形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手繪多邊形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手繪多邊形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手繪多邊形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手繪多邊形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手繪多邊形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手繪多邊形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手繪多邊形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手繪多邊形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手繪多邊形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手繪多邊形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手繪多邊形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手繪多邊形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手繪多邊形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手繪多邊形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手繪多邊形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手繪多邊形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手繪多邊形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手繪多邊形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手繪多邊形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手繪多邊形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手繪多邊形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手繪多邊形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手繪多邊形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手繪多邊形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手繪多邊形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手繪多邊形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手繪多邊形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手繪多邊形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手繪多邊形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手繪多邊形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手繪多邊形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手繪多邊形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手繪多邊形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手繪多邊形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手繪多邊形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手繪多邊形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手繪多邊形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手繪多邊形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手繪多邊形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手繪多邊形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手繪多邊形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手繪多邊形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手繪多邊形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手繪多邊形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手繪多邊形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手繪多邊形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手繪多邊形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手繪多邊形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手繪多邊形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手繪多邊形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手繪多邊形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手繪多邊形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手繪多邊形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手繪多邊形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手繪多邊形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手繪多邊形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手繪多邊形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手繪多邊形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手繪多邊形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手繪多邊形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手繪多邊形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手繪多邊形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手繪多邊形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手繪多邊形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手繪多邊形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手繪多邊形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手繪多邊形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手繪多邊形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手繪多邊形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手繪多邊形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手繪多邊形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手繪多邊形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手繪多邊形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群組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手繪多邊形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手繪多邊形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手繪多邊形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手繪多邊形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手繪多邊形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手繪多邊形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手繪多邊形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手繪多邊形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手繪多邊形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手繪多邊形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手繪多邊形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手繪多邊形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手繪多邊形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手繪多邊形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手繪多邊形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手繪多邊形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手繪多邊形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手繪多邊形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手繪多邊形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手繪多邊形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手繪多邊形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手繪多邊形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手繪多邊形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手繪多邊形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手繪多邊形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手繪多邊形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手繪多邊形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手繪多邊形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手繪多邊形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手繪多邊形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手繪多邊形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手繪多邊形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手繪多邊形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手繪多邊形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手繪多邊形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手繪多邊形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手繪多邊形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手繪多邊形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手繪多邊形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手繪多邊形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手繪多邊形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手繪多邊形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手繪多邊形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手繪多邊形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手繪多邊形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手繪多邊形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手繪多邊形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手繪多邊形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手繪多邊形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手繪多邊形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手繪多邊形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手繪多邊形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手繪多邊形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手繪多邊形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手繪多邊形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手繪多邊形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手繪多邊形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手繪多邊形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手繪多邊形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手繪多邊形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手繪多邊形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手繪多邊形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手繪多邊形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手繪多邊形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手繪多邊形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手繪多邊形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手繪多邊形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手繪多邊形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手繪多邊形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手繪多邊形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手繪多邊形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手繪多邊形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手繪多邊形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手繪多邊形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180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2415" y="274638"/>
            <a:ext cx="9143998" cy="1020762"/>
          </a:xfrm>
        </p:spPr>
        <p:txBody>
          <a:bodyPr anchor="b">
            <a:noAutofit/>
          </a:bodyPr>
          <a:lstStyle>
            <a:lvl1pPr algn="l" latinLnBrk="0">
              <a:defRPr lang="zh-TW" sz="3201" b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45837" y="1884311"/>
            <a:ext cx="5669281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 latinLnBrk="0">
              <a:buNone/>
              <a:defRPr lang="zh-TW" sz="2399"/>
            </a:lvl1pPr>
            <a:lvl2pPr marL="457207" indent="0" latinLnBrk="0">
              <a:buNone/>
              <a:defRPr lang="zh-TW" sz="2801"/>
            </a:lvl2pPr>
            <a:lvl3pPr marL="914415" indent="0" latinLnBrk="0">
              <a:buNone/>
              <a:defRPr lang="zh-TW" sz="2399"/>
            </a:lvl3pPr>
            <a:lvl4pPr marL="1371622" indent="0" latinLnBrk="0">
              <a:buNone/>
              <a:defRPr lang="zh-TW" sz="2000"/>
            </a:lvl4pPr>
            <a:lvl5pPr marL="1828831" indent="0" latinLnBrk="0">
              <a:buNone/>
              <a:defRPr lang="zh-TW" sz="2000"/>
            </a:lvl5pPr>
            <a:lvl6pPr marL="2286038" indent="0" latinLnBrk="0">
              <a:buNone/>
              <a:defRPr lang="zh-TW" sz="2000"/>
            </a:lvl6pPr>
            <a:lvl7pPr marL="2743246" indent="0" latinLnBrk="0">
              <a:buNone/>
              <a:defRPr lang="zh-TW" sz="2000"/>
            </a:lvl7pPr>
            <a:lvl8pPr marL="3200453" indent="0" latinLnBrk="0">
              <a:buNone/>
              <a:defRPr lang="zh-TW" sz="2000"/>
            </a:lvl8pPr>
            <a:lvl9pPr marL="3657661" indent="0" latinLnBrk="0">
              <a:buNone/>
              <a:defRPr lang="zh-TW" sz="2000"/>
            </a:lvl9pPr>
          </a:lstStyle>
          <a:p>
            <a:r>
              <a:rPr lang="zh-TW" altLang="en-US" smtClean="0"/>
              <a:t>按一下圖示以新增圖片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zh-TW" sz="1600"/>
            </a:lvl1pPr>
            <a:lvl2pPr marL="457207" indent="0" latinLnBrk="0">
              <a:buNone/>
              <a:defRPr lang="zh-TW" sz="1200"/>
            </a:lvl2pPr>
            <a:lvl3pPr marL="914415" indent="0" latinLnBrk="0">
              <a:buNone/>
              <a:defRPr lang="zh-TW" sz="1000"/>
            </a:lvl3pPr>
            <a:lvl4pPr marL="1371622" indent="0" latinLnBrk="0">
              <a:buNone/>
              <a:defRPr lang="zh-TW" sz="900"/>
            </a:lvl4pPr>
            <a:lvl5pPr marL="1828831" indent="0" latinLnBrk="0">
              <a:buNone/>
              <a:defRPr lang="zh-TW" sz="900"/>
            </a:lvl5pPr>
            <a:lvl6pPr marL="2286038" indent="0" latinLnBrk="0">
              <a:buNone/>
              <a:defRPr lang="zh-TW" sz="900"/>
            </a:lvl6pPr>
            <a:lvl7pPr marL="2743246" indent="0" latinLnBrk="0">
              <a:buNone/>
              <a:defRPr lang="zh-TW" sz="900"/>
            </a:lvl7pPr>
            <a:lvl8pPr marL="3200453" indent="0" latinLnBrk="0">
              <a:buNone/>
              <a:defRPr lang="zh-TW" sz="900"/>
            </a:lvl8pPr>
            <a:lvl9pPr marL="3657661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t>22/3/2016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522415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3999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075613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9AFE8FB1-0A7A-443E-AAF7-31D4FA1AA312}" type="datetimeFigureOut">
              <a:rPr lang="en-US" altLang="zh-TW" smtClean="0"/>
              <a:pPr/>
              <a:t>3/22/2016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522414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10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25BA54BD-C84D-46CE-8B72-31BFB26ABA4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15" rtl="0" eaLnBrk="1" latinLnBrk="0" hangingPunct="1">
        <a:lnSpc>
          <a:spcPct val="90000"/>
        </a:lnSpc>
        <a:spcBef>
          <a:spcPct val="0"/>
        </a:spcBef>
        <a:buNone/>
        <a:defRPr lang="zh-TW" sz="320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74325" indent="-274325" algn="l" defTabSz="914415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lang="zh-TW" sz="2399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576081" indent="-274325" algn="l" defTabSz="914415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zh-TW"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804685" indent="-228604" algn="l" defTabSz="914415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lang="zh-TW"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33290" indent="-228604" algn="l" defTabSz="914415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zh-TW"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261892" indent="-228604" algn="l" defTabSz="914415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lang="zh-TW"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490497" indent="-228604" algn="l" defTabSz="914415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101" indent="-228604" algn="l" defTabSz="914415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705" indent="-228604" algn="l" defTabSz="914415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308" indent="-228604" algn="l" defTabSz="914415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914415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圓的認識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368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1143000"/>
            <a:ext cx="5261219" cy="4800600"/>
          </a:xfrm>
          <a:prstGeom prst="rect">
            <a:avLst/>
          </a:prstGeom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31812" y="214491"/>
            <a:ext cx="51816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預習回顧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圓的外圍是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AC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BE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CD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BE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的長度是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AC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圓的定義是</a:t>
            </a:r>
            <a:endParaRPr lang="zh-TW" altLang="en-US" sz="5400" dirty="0">
              <a:latin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466022" y="2270069"/>
            <a:ext cx="13131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圓心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735864" y="2955869"/>
            <a:ext cx="13131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半徑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735864" y="3641669"/>
            <a:ext cx="13131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直徑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754689" y="4327469"/>
            <a:ext cx="748923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弦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520561" y="5013269"/>
            <a:ext cx="1031051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倍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404866" y="5762434"/>
            <a:ext cx="7571303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3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圓周上的任何一點與圓心的距離相同</a:t>
            </a:r>
            <a:endParaRPr lang="zh-TW" altLang="en-US" sz="36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272245" y="1599383"/>
            <a:ext cx="13131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圓周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22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1295400"/>
            <a:ext cx="4495800" cy="4235587"/>
          </a:xfrm>
          <a:prstGeom prst="rect">
            <a:avLst/>
          </a:prstGeom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836612" y="2209801"/>
            <a:ext cx="54864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 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右圖圓形的</a:t>
            </a:r>
            <a:r>
              <a:rPr lang="zh-TW" altLang="zh-TW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半徑是</a:t>
            </a:r>
            <a:r>
              <a:rPr lang="en-US" altLang="zh-TW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1.8cm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CD 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是他的直徑嗎？為甚麼？</a:t>
            </a:r>
            <a:endParaRPr lang="zh-TW" altLang="en-US" sz="5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0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836612" y="1532692"/>
            <a:ext cx="54864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右圖中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是圓心，</a:t>
            </a:r>
            <a:r>
              <a:rPr lang="zh-TW" altLang="en-US" sz="4400" u="sng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小英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說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AD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AC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的長度</a:t>
            </a:r>
            <a:r>
              <a:rPr lang="zh-TW" alt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和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比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BE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長一點，你同意他的說法嗎？為甚麼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1400117"/>
            <a:ext cx="4343400" cy="37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6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12" y="1143000"/>
            <a:ext cx="5257800" cy="4887750"/>
          </a:xfrm>
          <a:prstGeom prst="rect">
            <a:avLst/>
          </a:prstGeom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912812" y="493720"/>
            <a:ext cx="54864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4400" u="sng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小建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將一張圓形的紙</a:t>
            </a:r>
            <a:r>
              <a:rPr lang="zh-TW" alt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對摺了一下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，並畫出直徑，然後在直徑上加了一點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(C 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點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作為圓的圓心，你同意他的說法嗎？為甚麼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？你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有沒有其他改善方法能更準確找出圓心呢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96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08012" y="2186490"/>
            <a:ext cx="601980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4400" u="sng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小權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量度了右圖中不同</a:t>
            </a:r>
            <a:r>
              <a:rPr lang="zh-TW" alt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弦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長度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見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右圖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你認為哪一條是直徑呢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？為甚麼？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893124"/>
            <a:ext cx="4876800" cy="53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5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982580" y="762000"/>
            <a:ext cx="5486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小總結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982580" y="1905000"/>
            <a:ext cx="8686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直徑的長度是半徑的</a:t>
            </a:r>
            <a:r>
              <a:rPr lang="zh-TW" altLang="en-US" sz="4400" i="1" u="sng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倍；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989012" y="4191000"/>
            <a:ext cx="784216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直徑是圓形裡最</a:t>
            </a:r>
            <a:r>
              <a:rPr lang="zh-TW" altLang="en-US" sz="4400" u="sng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的弦。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989012" y="2975520"/>
            <a:ext cx="928996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直徑必定會穿過</a:t>
            </a:r>
            <a:r>
              <a:rPr lang="zh-TW" altLang="en-US" sz="4400" u="sng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313612" y="1972710"/>
            <a:ext cx="466794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942012" y="2975520"/>
            <a:ext cx="13131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圓心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018212" y="4251269"/>
            <a:ext cx="748923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4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12" y="1003656"/>
            <a:ext cx="4916170" cy="4999264"/>
          </a:xfrm>
          <a:prstGeom prst="rect">
            <a:avLst/>
          </a:prstGeom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84212" y="1169990"/>
            <a:ext cx="548640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小康用圓規畫了三個</a:t>
            </a:r>
            <a:r>
              <a:rPr lang="zh-TW" alt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大小相同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的圓形，並把他們的圓心用直線連起來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見右圖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。小康認為△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ABC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是一個</a:t>
            </a:r>
            <a:r>
              <a:rPr lang="zh-TW" alt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等邊三角形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，你同意嗎？為甚麼？</a:t>
            </a:r>
          </a:p>
        </p:txBody>
      </p:sp>
    </p:spTree>
    <p:extLst>
      <p:ext uri="{BB962C8B-B14F-4D97-AF65-F5344CB8AC3E}">
        <p14:creationId xmlns:p14="http://schemas.microsoft.com/office/powerpoint/2010/main" val="281814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_16x9">
  <a:themeElements>
    <a:clrScheme name="跑馬燈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400984D-921D-405A-8626-907E88187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TM04033929[[fn=石板]]</Template>
  <TotalTime>0</TotalTime>
  <Words>277</Words>
  <Application>Microsoft Office PowerPoint</Application>
  <PresentationFormat>自訂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7" baseType="lpstr">
      <vt:lpstr>微軟正黑體</vt:lpstr>
      <vt:lpstr>新細明體</vt:lpstr>
      <vt:lpstr>標楷體</vt:lpstr>
      <vt:lpstr>Arial</vt:lpstr>
      <vt:lpstr>Consolas</vt:lpstr>
      <vt:lpstr>Corbel</vt:lpstr>
      <vt:lpstr>Times New Roman</vt:lpstr>
      <vt:lpstr>Wingdings</vt:lpstr>
      <vt:lpstr>Chalkboard_16x9</vt:lpstr>
      <vt:lpstr>圓的認識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2016-03-21T09:08:50Z</dcterms:created>
  <dcterms:modified xsi:type="dcterms:W3CDTF">2016-03-22T05:36:25Z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TC028048469991</vt:lpwstr>
  </property>
</Properties>
</file>