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71" r:id="rId2"/>
    <p:sldId id="272" r:id="rId3"/>
    <p:sldId id="273" r:id="rId4"/>
    <p:sldId id="259" r:id="rId5"/>
    <p:sldId id="260" r:id="rId6"/>
    <p:sldId id="274" r:id="rId7"/>
  </p:sldIdLst>
  <p:sldSz cx="12192000" cy="6858000"/>
  <p:notesSz cx="6797675" cy="9926638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9EF48-57EC-4B22-94BA-E4EBAB0A7957}" type="datetimeFigureOut">
              <a:rPr lang="zh-HK" altLang="en-US" smtClean="0"/>
              <a:t>27/4/2017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276B17-3543-4DCC-8264-9A96BBDA13A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28829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2010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90146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66675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1303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18376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04960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9881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96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42963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6508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2693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1BA21-44BB-44F9-8421-7479B6B21D74}" type="datetimeFigureOut">
              <a:rPr lang="zh-HK" altLang="en-US" smtClean="0"/>
              <a:pPr/>
              <a:t>27/4/2017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EF0A0-B032-4E79-B111-6DD370E4D1A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9722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067300"/>
            <a:ext cx="1431419" cy="157298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" t="4578" r="1605" b="1111"/>
          <a:stretch/>
        </p:blipFill>
        <p:spPr>
          <a:xfrm>
            <a:off x="4152900" y="63500"/>
            <a:ext cx="4978400" cy="6540500"/>
          </a:xfrm>
          <a:prstGeom prst="rect">
            <a:avLst/>
          </a:prstGeom>
        </p:spPr>
      </p:pic>
      <p:pic>
        <p:nvPicPr>
          <p:cNvPr id="7" name="Picture 2" descr="相關圖片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13"/>
          <a:stretch/>
        </p:blipFill>
        <p:spPr bwMode="auto">
          <a:xfrm>
            <a:off x="101600" y="309556"/>
            <a:ext cx="3730625" cy="2192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76375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022600" y="89349"/>
            <a:ext cx="3378200" cy="681037"/>
          </a:xfrm>
        </p:spPr>
        <p:txBody>
          <a:bodyPr>
            <a:normAutofit/>
          </a:bodyPr>
          <a:lstStyle/>
          <a:p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2C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唐雪甄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(19)</a:t>
            </a:r>
            <a:endParaRPr lang="zh-HK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289" y="62081"/>
            <a:ext cx="1152019" cy="126595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76" y="4940749"/>
            <a:ext cx="1513824" cy="1684906"/>
          </a:xfrm>
          <a:prstGeom prst="rect">
            <a:avLst/>
          </a:prstGeom>
        </p:spPr>
      </p:pic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599418"/>
              </p:ext>
            </p:extLst>
          </p:nvPr>
        </p:nvGraphicFramePr>
        <p:xfrm>
          <a:off x="2014790" y="4565397"/>
          <a:ext cx="8826499" cy="2159000"/>
        </p:xfrm>
        <a:graphic>
          <a:graphicData uri="http://schemas.openxmlformats.org/drawingml/2006/table">
            <a:tbl>
              <a:tblPr firstRow="1" firstCol="1" bandRow="1"/>
              <a:tblGrid>
                <a:gridCol w="493596"/>
                <a:gridCol w="5638217"/>
                <a:gridCol w="2694686"/>
              </a:tblGrid>
              <a:tr h="2066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5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原文</a:t>
                      </a:r>
                      <a:endParaRPr lang="zh-TW" sz="25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5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TW" sz="16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　</a:t>
                      </a:r>
                      <a:r>
                        <a:rPr lang="en-US" altLang="zh-TW" sz="2500" kern="10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altLang="en-US" sz="2500" u="none" kern="10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「</a:t>
                      </a:r>
                      <a:r>
                        <a:rPr lang="zh-TW" altLang="en-US" sz="2500" u="none" kern="10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太美了，太美了！」</a:t>
                      </a:r>
                      <a:r>
                        <a:rPr lang="zh-TW" altLang="en-US" sz="2500" u="sng" kern="10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桂林</a:t>
                      </a:r>
                      <a:r>
                        <a:rPr lang="zh-TW" altLang="en-US" sz="2500" u="none" kern="10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的山的形狀和大小都不一樣，有的像駱駝，有的像帽子，有的像指向天空的劍</a:t>
                      </a:r>
                      <a:r>
                        <a:rPr lang="en-US" altLang="zh-TW" sz="2500" u="none" kern="10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……</a:t>
                      </a:r>
                      <a:endParaRPr lang="en-US" altLang="zh-TW" sz="2500" u="none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5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en-US" altLang="zh-HK" sz="2500" kern="12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  <a:sym typeface="Wingdings" panose="05000000000000000000" pitchFamily="2" charset="2"/>
                      </a:endParaRPr>
                    </a:p>
                    <a:p>
                      <a:pPr algn="just">
                        <a:lnSpc>
                          <a:spcPts val="5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zh-HK" sz="2500" kern="12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TW" altLang="en-US" sz="2500" kern="12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  <a:sym typeface="Wingdings" panose="05000000000000000000" pitchFamily="2" charset="2"/>
                        </a:rPr>
                        <a:t>感受</a:t>
                      </a:r>
                      <a:endParaRPr lang="en-US" altLang="zh-TW" sz="2500" kern="12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  <a:sym typeface="Wingdings" panose="05000000000000000000" pitchFamily="2" charset="2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TW" alt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描寫對象</a:t>
                      </a:r>
                      <a:endParaRPr lang="en-US" sz="25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500" kern="100" dirty="0" smtClean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TW" alt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比喻</a:t>
                      </a:r>
                      <a:r>
                        <a:rPr lang="en-US" altLang="zh-TW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+</a:t>
                      </a: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TW" alt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有的</a:t>
                      </a:r>
                      <a:r>
                        <a:rPr lang="en-US" altLang="zh-TW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……</a:t>
                      </a:r>
                      <a:r>
                        <a:rPr lang="zh-TW" alt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有的</a:t>
                      </a:r>
                      <a:r>
                        <a:rPr lang="en-US" altLang="zh-TW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……</a:t>
                      </a: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TW" alt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有的</a:t>
                      </a:r>
                      <a:r>
                        <a:rPr lang="en-US" altLang="zh-TW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……</a:t>
                      </a:r>
                      <a:endParaRPr lang="zh-TW" sz="25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矩形 15"/>
          <p:cNvSpPr/>
          <p:nvPr/>
        </p:nvSpPr>
        <p:spPr>
          <a:xfrm>
            <a:off x="1993899" y="1451422"/>
            <a:ext cx="8847389" cy="29554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4500"/>
              </a:lnSpc>
            </a:pPr>
            <a:r>
              <a:rPr lang="zh-TW" altLang="en-US" sz="3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「太漂亮了，太漂亮了！」貝殼的顏色和大小都不同，有的像一把美麗的</a:t>
            </a:r>
            <a:r>
              <a:rPr lang="zh-TW" altLang="en-US" sz="3500" dirty="0" smtClean="0">
                <a:solidFill>
                  <a:schemeClr val="tx1"/>
                </a:solidFill>
                <a:latin typeface="王漢宗中仿宋繁" panose="02000500000000000000" pitchFamily="2" charset="-120"/>
                <a:ea typeface="王漢宗中仿宋繁" panose="02000500000000000000" pitchFamily="2" charset="-120"/>
              </a:rPr>
              <a:t>扇</a:t>
            </a:r>
            <a:r>
              <a:rPr lang="zh-TW" altLang="en-US" sz="3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子，有的像一條金色的裙子，有的像一根根色彩鮮豔的孔雀羽毛</a:t>
            </a:r>
            <a:r>
              <a:rPr lang="en-US" altLang="zh-TW" sz="3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TW" altLang="en-US" sz="3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看着看着，我開心極了！</a:t>
            </a:r>
            <a:endParaRPr lang="en-US" altLang="zh-HK" sz="35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93900" y="770386"/>
            <a:ext cx="5499100" cy="5576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改寫內容</a:t>
            </a:r>
            <a:r>
              <a:rPr lang="en-US" altLang="zh-TW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500" b="1" u="sng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雲朵</a:t>
            </a:r>
            <a:r>
              <a:rPr lang="en-US" altLang="zh-TW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貝殼</a:t>
            </a:r>
            <a:r>
              <a:rPr lang="en-US" altLang="zh-TW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石頭</a:t>
            </a:r>
            <a:r>
              <a:rPr lang="en-US" altLang="zh-TW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麪包</a:t>
            </a:r>
            <a:r>
              <a:rPr lang="en-US" altLang="zh-TW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……)</a:t>
            </a:r>
            <a:endParaRPr lang="zh-HK" altLang="en-US" sz="25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079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相關圖片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8" b="5601"/>
          <a:stretch/>
        </p:blipFill>
        <p:spPr bwMode="auto">
          <a:xfrm>
            <a:off x="7390125" y="321926"/>
            <a:ext cx="3406773" cy="211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向右箭號 3"/>
          <p:cNvSpPr/>
          <p:nvPr/>
        </p:nvSpPr>
        <p:spPr>
          <a:xfrm>
            <a:off x="4394200" y="995757"/>
            <a:ext cx="2717800" cy="59452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2" name="向右箭號 11"/>
          <p:cNvSpPr/>
          <p:nvPr/>
        </p:nvSpPr>
        <p:spPr>
          <a:xfrm>
            <a:off x="4394200" y="3170630"/>
            <a:ext cx="2717800" cy="59452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1032" name="Picture 8" descr="貝殼的圖片搜尋結果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5" t="12197" r="13356" b="5984"/>
          <a:stretch/>
        </p:blipFill>
        <p:spPr bwMode="auto">
          <a:xfrm>
            <a:off x="1189033" y="77781"/>
            <a:ext cx="2503680" cy="211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相關圖片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305" y="2519305"/>
            <a:ext cx="2439675" cy="182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相關圖片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34" b="19731"/>
          <a:stretch/>
        </p:blipFill>
        <p:spPr bwMode="auto">
          <a:xfrm>
            <a:off x="7249461" y="2422496"/>
            <a:ext cx="3586345" cy="206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相關圖片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7" r="18486"/>
          <a:stretch/>
        </p:blipFill>
        <p:spPr bwMode="auto">
          <a:xfrm rot="16200000">
            <a:off x="7782054" y="3759861"/>
            <a:ext cx="2425700" cy="376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向右箭號 18"/>
          <p:cNvSpPr/>
          <p:nvPr/>
        </p:nvSpPr>
        <p:spPr>
          <a:xfrm>
            <a:off x="4293490" y="5345503"/>
            <a:ext cx="2717800" cy="59452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1042" name="Picture 18" descr="相關圖片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0" t="18867" r="11372" b="10957"/>
          <a:stretch/>
        </p:blipFill>
        <p:spPr bwMode="auto">
          <a:xfrm rot="10800000">
            <a:off x="1060972" y="4735541"/>
            <a:ext cx="2580339" cy="181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53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067300"/>
            <a:ext cx="1431419" cy="157298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" t="4445"/>
          <a:stretch/>
        </p:blipFill>
        <p:spPr>
          <a:xfrm>
            <a:off x="3898900" y="0"/>
            <a:ext cx="5060950" cy="6553200"/>
          </a:xfrm>
          <a:prstGeom prst="rect">
            <a:avLst/>
          </a:prstGeom>
        </p:spPr>
      </p:pic>
      <p:pic>
        <p:nvPicPr>
          <p:cNvPr id="8" name="Picture 2" descr="相關圖片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13"/>
          <a:stretch/>
        </p:blipFill>
        <p:spPr bwMode="auto">
          <a:xfrm>
            <a:off x="0" y="360356"/>
            <a:ext cx="3730625" cy="2192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22660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022600" y="89349"/>
            <a:ext cx="3378200" cy="681037"/>
          </a:xfrm>
        </p:spPr>
        <p:txBody>
          <a:bodyPr>
            <a:normAutofit/>
          </a:bodyPr>
          <a:lstStyle/>
          <a:p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2C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蘇兆康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(17)</a:t>
            </a:r>
            <a:endParaRPr lang="zh-HK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989" y="62081"/>
            <a:ext cx="1152019" cy="126595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76" y="5173094"/>
            <a:ext cx="1513824" cy="1684906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993899" y="1451422"/>
            <a:ext cx="8847389" cy="30062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5000"/>
              </a:lnSpc>
            </a:pPr>
            <a:r>
              <a:rPr lang="zh-TW" altLang="en-US" sz="3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「太精彩了，太精彩了！」夜空中一朵朵燦爛奪目的煙花的形狀、大小和顏色都不一樣，有的像彩色的雨傘，有的像一陣陣流星雨，有的像長長的瀑布</a:t>
            </a:r>
            <a:r>
              <a:rPr lang="en-US" altLang="zh-TW" sz="3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endParaRPr lang="en-US" altLang="zh-HK" sz="35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993900" y="770386"/>
            <a:ext cx="5499100" cy="5576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改寫內容</a:t>
            </a:r>
            <a:r>
              <a:rPr lang="en-US" altLang="zh-TW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雲朵</a:t>
            </a:r>
            <a:r>
              <a:rPr lang="en-US" altLang="zh-TW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貝殼</a:t>
            </a:r>
            <a:r>
              <a:rPr lang="en-US" altLang="zh-TW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石頭</a:t>
            </a:r>
            <a:r>
              <a:rPr lang="en-US" altLang="zh-TW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麪包</a:t>
            </a:r>
            <a:r>
              <a:rPr lang="en-US" altLang="zh-TW" sz="25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……)</a:t>
            </a:r>
            <a:endParaRPr lang="zh-HK" altLang="en-US" sz="25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790157"/>
              </p:ext>
            </p:extLst>
          </p:nvPr>
        </p:nvGraphicFramePr>
        <p:xfrm>
          <a:off x="2014790" y="4565397"/>
          <a:ext cx="8826499" cy="2159000"/>
        </p:xfrm>
        <a:graphic>
          <a:graphicData uri="http://schemas.openxmlformats.org/drawingml/2006/table">
            <a:tbl>
              <a:tblPr firstRow="1" firstCol="1" bandRow="1"/>
              <a:tblGrid>
                <a:gridCol w="493596"/>
                <a:gridCol w="5638217"/>
                <a:gridCol w="2694686"/>
              </a:tblGrid>
              <a:tr h="2066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5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原文</a:t>
                      </a:r>
                      <a:endParaRPr lang="zh-TW" sz="25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5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TW" sz="16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　</a:t>
                      </a:r>
                      <a:r>
                        <a:rPr lang="en-US" altLang="zh-TW" sz="2500" kern="10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altLang="en-US" sz="2500" u="none" kern="10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「太美了，太美了！」</a:t>
                      </a:r>
                      <a:r>
                        <a:rPr lang="zh-TW" altLang="en-US" sz="2500" u="sng" kern="10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桂林</a:t>
                      </a:r>
                      <a:r>
                        <a:rPr lang="zh-TW" altLang="en-US" sz="2500" u="none" kern="10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的山形狀和大小都不一樣，有的像駱駝，有的像帽子，有的像指向天空的劍</a:t>
                      </a:r>
                      <a:r>
                        <a:rPr lang="en-US" altLang="zh-TW" sz="2500" u="none" kern="10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……</a:t>
                      </a:r>
                      <a:endParaRPr lang="en-US" altLang="zh-TW" sz="2500" u="none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5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en-US" altLang="zh-HK" sz="2500" kern="12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  <a:sym typeface="Wingdings" panose="05000000000000000000" pitchFamily="2" charset="2"/>
                      </a:endParaRPr>
                    </a:p>
                    <a:p>
                      <a:pPr algn="just">
                        <a:lnSpc>
                          <a:spcPts val="5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zh-HK" sz="2500" kern="12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TW" altLang="en-US" sz="2500" kern="12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  <a:sym typeface="Wingdings" panose="05000000000000000000" pitchFamily="2" charset="2"/>
                        </a:rPr>
                        <a:t>感受</a:t>
                      </a:r>
                      <a:endParaRPr lang="en-US" altLang="zh-TW" sz="2500" kern="12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  <a:sym typeface="Wingdings" panose="05000000000000000000" pitchFamily="2" charset="2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TW" alt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描寫對象</a:t>
                      </a:r>
                      <a:endParaRPr lang="en-US" sz="25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500" kern="100" dirty="0" smtClean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TW" alt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比喻</a:t>
                      </a:r>
                      <a:r>
                        <a:rPr lang="en-US" altLang="zh-TW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+</a:t>
                      </a: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TW" alt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有的</a:t>
                      </a:r>
                      <a:r>
                        <a:rPr lang="en-US" altLang="zh-TW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……</a:t>
                      </a:r>
                      <a:r>
                        <a:rPr lang="zh-TW" alt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有的</a:t>
                      </a:r>
                      <a:r>
                        <a:rPr lang="en-US" altLang="zh-TW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……</a:t>
                      </a:r>
                    </a:p>
                    <a:p>
                      <a:pPr algn="just">
                        <a:lnSpc>
                          <a:spcPts val="1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TW" altLang="en-US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有的</a:t>
                      </a:r>
                      <a:r>
                        <a:rPr lang="en-US" altLang="zh-TW" sz="25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……</a:t>
                      </a:r>
                      <a:endParaRPr lang="zh-TW" sz="25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8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相關圖片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r="8703"/>
          <a:stretch/>
        </p:blipFill>
        <p:spPr bwMode="auto">
          <a:xfrm>
            <a:off x="139698" y="1930400"/>
            <a:ext cx="3535832" cy="431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相關圖片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" t="9306" b="6305"/>
          <a:stretch/>
        </p:blipFill>
        <p:spPr bwMode="auto">
          <a:xfrm>
            <a:off x="6485044" y="211848"/>
            <a:ext cx="5400888" cy="317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煙花 流星雨的圖片搜尋結果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51" b="13735"/>
          <a:stretch/>
        </p:blipFill>
        <p:spPr bwMode="auto">
          <a:xfrm>
            <a:off x="6485044" y="3690892"/>
            <a:ext cx="5400888" cy="316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圓角矩形 1"/>
          <p:cNvSpPr/>
          <p:nvPr/>
        </p:nvSpPr>
        <p:spPr>
          <a:xfrm>
            <a:off x="967812" y="469900"/>
            <a:ext cx="1648388" cy="7366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雨傘</a:t>
            </a:r>
            <a:endParaRPr lang="zh-HK" altLang="en-US" sz="5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4302874" y="1963163"/>
            <a:ext cx="1640732" cy="7366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瀑布</a:t>
            </a:r>
            <a:endParaRPr lang="zh-HK" altLang="en-US" sz="5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3897562" y="4385552"/>
            <a:ext cx="2235061" cy="7366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流星雨</a:t>
            </a:r>
            <a:endParaRPr lang="zh-HK" altLang="en-US" sz="5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向下箭號 5"/>
          <p:cNvSpPr/>
          <p:nvPr/>
        </p:nvSpPr>
        <p:spPr>
          <a:xfrm>
            <a:off x="1595156" y="1273175"/>
            <a:ext cx="393700" cy="590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0" name="弧形箭號 (下彎) 9"/>
          <p:cNvSpPr/>
          <p:nvPr/>
        </p:nvSpPr>
        <p:spPr>
          <a:xfrm>
            <a:off x="4978400" y="914399"/>
            <a:ext cx="1506644" cy="99796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>
              <a:solidFill>
                <a:schemeClr val="tx1"/>
              </a:solidFill>
            </a:endParaRPr>
          </a:p>
        </p:txBody>
      </p:sp>
      <p:sp>
        <p:nvSpPr>
          <p:cNvPr id="11" name="弧形箭號 (上彎) 10"/>
          <p:cNvSpPr/>
          <p:nvPr/>
        </p:nvSpPr>
        <p:spPr>
          <a:xfrm>
            <a:off x="4775200" y="5172954"/>
            <a:ext cx="1638300" cy="107399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0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171</Words>
  <Application>Microsoft Office PowerPoint</Application>
  <PresentationFormat>寬螢幕</PresentationFormat>
  <Paragraphs>25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5" baseType="lpstr">
      <vt:lpstr>王漢宗中仿宋繁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PowerPoint 簡報</vt:lpstr>
      <vt:lpstr>2C 唐雪甄(19)</vt:lpstr>
      <vt:lpstr>PowerPoint 簡報</vt:lpstr>
      <vt:lpstr>PowerPoint 簡報</vt:lpstr>
      <vt:lpstr>2C 蘇兆康(17)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 Tan Yu Nicole_李丹瑜</dc:creator>
  <cp:lastModifiedBy>Tsang Man Fat_曾民發</cp:lastModifiedBy>
  <cp:revision>63</cp:revision>
  <cp:lastPrinted>2017-04-27T06:13:20Z</cp:lastPrinted>
  <dcterms:created xsi:type="dcterms:W3CDTF">2017-01-12T07:53:25Z</dcterms:created>
  <dcterms:modified xsi:type="dcterms:W3CDTF">2017-04-27T09:11:31Z</dcterms:modified>
</cp:coreProperties>
</file>